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notesSlides/notesSlide3.xml" ContentType="application/vnd.openxmlformats-officedocument.presentationml.notesSlide+xml"/>
  <Override PartName="/ppt/ink/ink2.xml" ContentType="application/inkml+xml"/>
  <Override PartName="/ppt/notesSlides/notesSlide4.xml" ContentType="application/vnd.openxmlformats-officedocument.presentationml.notesSlide+xml"/>
  <Override PartName="/ppt/ink/ink3.xml" ContentType="application/inkml+xml"/>
  <Override PartName="/ppt/notesSlides/notesSlide5.xml" ContentType="application/vnd.openxmlformats-officedocument.presentationml.notesSlide+xml"/>
  <Override PartName="/ppt/ink/ink4.xml" ContentType="application/inkml+xml"/>
  <Override PartName="/ppt/notesSlides/notesSlide6.xml" ContentType="application/vnd.openxmlformats-officedocument.presentationml.notesSlide+xml"/>
  <Override PartName="/ppt/ink/ink5.xml" ContentType="application/inkml+xml"/>
  <Override PartName="/ppt/notesSlides/notesSlide7.xml" ContentType="application/vnd.openxmlformats-officedocument.presentationml.notesSlide+xml"/>
  <Override PartName="/ppt/ink/ink6.xml" ContentType="application/inkml+xml"/>
  <Override PartName="/ppt/notesSlides/notesSlide8.xml" ContentType="application/vnd.openxmlformats-officedocument.presentationml.notesSlide+xml"/>
  <Override PartName="/ppt/ink/ink7.xml" ContentType="application/inkml+xml"/>
  <Override PartName="/ppt/notesSlides/notesSlide9.xml" ContentType="application/vnd.openxmlformats-officedocument.presentationml.notesSlide+xml"/>
  <Override PartName="/ppt/ink/ink8.xml" ContentType="application/inkml+xml"/>
  <Override PartName="/ppt/notesSlides/notesSlide10.xml" ContentType="application/vnd.openxmlformats-officedocument.presentationml.notesSlide+xml"/>
  <Override PartName="/ppt/ink/ink9.xml" ContentType="application/inkml+xml"/>
  <Override PartName="/ppt/notesSlides/notesSlide11.xml" ContentType="application/vnd.openxmlformats-officedocument.presentationml.notesSlide+xml"/>
  <Override PartName="/ppt/ink/ink10.xml" ContentType="application/inkml+xml"/>
  <Override PartName="/ppt/notesSlides/notesSlide12.xml" ContentType="application/vnd.openxmlformats-officedocument.presentationml.notesSlide+xml"/>
  <Override PartName="/ppt/ink/ink11.xml" ContentType="application/inkml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ink/ink12.xml" ContentType="application/inkml+xml"/>
  <Override PartName="/ppt/notesSlides/notesSlide15.xml" ContentType="application/vnd.openxmlformats-officedocument.presentationml.notesSlide+xml"/>
  <Override PartName="/ppt/ink/ink13.xml" ContentType="application/inkml+xml"/>
  <Override PartName="/ppt/notesSlides/notesSlide16.xml" ContentType="application/vnd.openxmlformats-officedocument.presentationml.notesSlide+xml"/>
  <Override PartName="/ppt/ink/ink14.xml" ContentType="application/inkml+xml"/>
  <Override PartName="/ppt/ink/ink15.xml" ContentType="application/inkml+xml"/>
  <Override PartName="/ppt/notesSlides/notesSlide17.xml" ContentType="application/vnd.openxmlformats-officedocument.presentationml.notesSlide+xml"/>
  <Override PartName="/ppt/ink/ink16.xml" ContentType="application/inkml+xml"/>
  <Override PartName="/ppt/notesSlides/notesSlide18.xml" ContentType="application/vnd.openxmlformats-officedocument.presentationml.notesSlide+xml"/>
  <Override PartName="/ppt/ink/ink17.xml" ContentType="application/inkml+xml"/>
  <Override PartName="/ppt/notesSlides/notesSlide19.xml" ContentType="application/vnd.openxmlformats-officedocument.presentationml.notesSlide+xml"/>
  <Override PartName="/ppt/ink/ink18.xml" ContentType="application/inkml+xml"/>
  <Override PartName="/ppt/notesSlides/notesSlide20.xml" ContentType="application/vnd.openxmlformats-officedocument.presentationml.notesSlide+xml"/>
  <Override PartName="/ppt/ink/ink19.xml" ContentType="application/inkml+xml"/>
  <Override PartName="/ppt/notesSlides/notesSlide21.xml" ContentType="application/vnd.openxmlformats-officedocument.presentationml.notesSlide+xml"/>
  <Override PartName="/ppt/ink/ink20.xml" ContentType="application/inkml+xml"/>
  <Override PartName="/ppt/notesSlides/notesSlide22.xml" ContentType="application/vnd.openxmlformats-officedocument.presentationml.notesSlide+xml"/>
  <Override PartName="/ppt/ink/ink21.xml" ContentType="application/inkml+xml"/>
  <Override PartName="/ppt/notesSlides/notesSlide23.xml" ContentType="application/vnd.openxmlformats-officedocument.presentationml.notesSlide+xml"/>
  <Override PartName="/ppt/ink/ink22.xml" ContentType="application/inkml+xml"/>
  <Override PartName="/ppt/notesSlides/notesSlide24.xml" ContentType="application/vnd.openxmlformats-officedocument.presentationml.notesSlide+xml"/>
  <Override PartName="/ppt/ink/ink23.xml" ContentType="application/inkml+xml"/>
  <Override PartName="/ppt/notesSlides/notesSlide25.xml" ContentType="application/vnd.openxmlformats-officedocument.presentationml.notesSlide+xml"/>
  <Override PartName="/ppt/ink/ink24.xml" ContentType="application/inkml+xml"/>
  <Override PartName="/ppt/ink/ink25.xml" ContentType="application/inkml+xml"/>
  <Override PartName="/ppt/notesSlides/notesSlide26.xml" ContentType="application/vnd.openxmlformats-officedocument.presentationml.notesSlide+xml"/>
  <Override PartName="/ppt/ink/ink26.xml" ContentType="application/inkml+xml"/>
  <Override PartName="/ppt/notesSlides/notesSlide27.xml" ContentType="application/vnd.openxmlformats-officedocument.presentationml.notesSlide+xml"/>
  <Override PartName="/ppt/ink/ink27.xml" ContentType="application/inkml+xml"/>
  <Override PartName="/ppt/notesSlides/notesSlide28.xml" ContentType="application/vnd.openxmlformats-officedocument.presentationml.notesSlide+xml"/>
  <Override PartName="/ppt/ink/ink28.xml" ContentType="application/inkml+xml"/>
  <Override PartName="/ppt/notesSlides/notesSlide29.xml" ContentType="application/vnd.openxmlformats-officedocument.presentationml.notesSlide+xml"/>
  <Override PartName="/ppt/ink/ink29.xml" ContentType="application/inkml+xml"/>
  <Override PartName="/ppt/notesSlides/notesSlide30.xml" ContentType="application/vnd.openxmlformats-officedocument.presentationml.notesSlide+xml"/>
  <Override PartName="/ppt/ink/ink30.xml" ContentType="application/inkml+xml"/>
  <Override PartName="/ppt/ink/ink31.xml" ContentType="application/inkml+xml"/>
  <Override PartName="/ppt/ink/ink32.xml" ContentType="application/inkml+xml"/>
  <Override PartName="/ppt/notesSlides/notesSlide31.xml" ContentType="application/vnd.openxmlformats-officedocument.presentationml.notesSlide+xml"/>
  <Override PartName="/ppt/ink/ink33.xml" ContentType="application/inkml+xml"/>
  <Override PartName="/ppt/notesSlides/notesSlide32.xml" ContentType="application/vnd.openxmlformats-officedocument.presentationml.notesSlide+xml"/>
  <Override PartName="/ppt/ink/ink34.xml" ContentType="application/inkml+xml"/>
  <Override PartName="/ppt/notesSlides/notesSlide33.xml" ContentType="application/vnd.openxmlformats-officedocument.presentationml.notesSlide+xml"/>
  <Override PartName="/ppt/ink/ink35.xml" ContentType="application/inkml+xml"/>
  <Override PartName="/ppt/notesSlides/notesSlide34.xml" ContentType="application/vnd.openxmlformats-officedocument.presentationml.notesSlide+xml"/>
  <Override PartName="/ppt/ink/ink36.xml" ContentType="application/inkml+xml"/>
  <Override PartName="/ppt/notesSlides/notesSlide35.xml" ContentType="application/vnd.openxmlformats-officedocument.presentationml.notesSlide+xml"/>
  <Override PartName="/ppt/ink/ink37.xml" ContentType="application/inkml+xml"/>
  <Override PartName="/ppt/notesSlides/notesSlide36.xml" ContentType="application/vnd.openxmlformats-officedocument.presentationml.notesSlide+xml"/>
  <Override PartName="/ppt/ink/ink38.xml" ContentType="application/inkml+xml"/>
  <Override PartName="/ppt/notesSlides/notesSlide37.xml" ContentType="application/vnd.openxmlformats-officedocument.presentationml.notesSlide+xml"/>
  <Override PartName="/ppt/ink/ink39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1"/>
  </p:notesMasterIdLst>
  <p:handoutMasterIdLst>
    <p:handoutMasterId r:id="rId42"/>
  </p:handoutMasterIdLst>
  <p:sldIdLst>
    <p:sldId id="258" r:id="rId2"/>
    <p:sldId id="260" r:id="rId3"/>
    <p:sldId id="264" r:id="rId4"/>
    <p:sldId id="265" r:id="rId5"/>
    <p:sldId id="272" r:id="rId6"/>
    <p:sldId id="277" r:id="rId7"/>
    <p:sldId id="273" r:id="rId8"/>
    <p:sldId id="274" r:id="rId9"/>
    <p:sldId id="279" r:id="rId10"/>
    <p:sldId id="280" r:id="rId11"/>
    <p:sldId id="281" r:id="rId12"/>
    <p:sldId id="278" r:id="rId13"/>
    <p:sldId id="282" r:id="rId14"/>
    <p:sldId id="283" r:id="rId15"/>
    <p:sldId id="270" r:id="rId16"/>
    <p:sldId id="275" r:id="rId17"/>
    <p:sldId id="289" r:id="rId18"/>
    <p:sldId id="290" r:id="rId19"/>
    <p:sldId id="291" r:id="rId20"/>
    <p:sldId id="292" r:id="rId21"/>
    <p:sldId id="284" r:id="rId22"/>
    <p:sldId id="293" r:id="rId23"/>
    <p:sldId id="294" r:id="rId24"/>
    <p:sldId id="295" r:id="rId25"/>
    <p:sldId id="288" r:id="rId26"/>
    <p:sldId id="296" r:id="rId27"/>
    <p:sldId id="297" r:id="rId28"/>
    <p:sldId id="285" r:id="rId29"/>
    <p:sldId id="298" r:id="rId30"/>
    <p:sldId id="271" r:id="rId31"/>
    <p:sldId id="300" r:id="rId32"/>
    <p:sldId id="299" r:id="rId33"/>
    <p:sldId id="302" r:id="rId34"/>
    <p:sldId id="303" r:id="rId35"/>
    <p:sldId id="286" r:id="rId36"/>
    <p:sldId id="304" r:id="rId37"/>
    <p:sldId id="287" r:id="rId38"/>
    <p:sldId id="305" r:id="rId39"/>
    <p:sldId id="306" r:id="rId40"/>
  </p:sldIdLst>
  <p:sldSz cx="12192000" cy="6858000"/>
  <p:notesSz cx="6858000" cy="9144000"/>
  <p:defaultTextStyle>
    <a:defPPr rtl="0"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75D6183-9CDB-4C88-B1EC-0373537C4249}" v="1113" dt="2022-05-23T14:31:25.495"/>
  </p1510:revLst>
</p1510:revInfo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2802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handoutMaster" Target="handoutMasters/handoutMaster1.xml"/><Relationship Id="rId47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48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傑 傑" userId="83a363b12efa793f" providerId="LiveId" clId="{775D6183-9CDB-4C88-B1EC-0373537C4249}"/>
    <pc:docChg chg="undo custSel addSld delSld modSld sldOrd">
      <pc:chgData name="傑 傑" userId="83a363b12efa793f" providerId="LiveId" clId="{775D6183-9CDB-4C88-B1EC-0373537C4249}" dt="2022-05-23T14:31:25.494" v="1441"/>
      <pc:docMkLst>
        <pc:docMk/>
      </pc:docMkLst>
      <pc:sldChg chg="addSp delSp mod">
        <pc:chgData name="傑 傑" userId="83a363b12efa793f" providerId="LiveId" clId="{775D6183-9CDB-4C88-B1EC-0373537C4249}" dt="2022-05-23T12:13:50.432" v="1416" actId="478"/>
        <pc:sldMkLst>
          <pc:docMk/>
          <pc:sldMk cId="1732698309" sldId="258"/>
        </pc:sldMkLst>
        <pc:inkChg chg="add del">
          <ac:chgData name="傑 傑" userId="83a363b12efa793f" providerId="LiveId" clId="{775D6183-9CDB-4C88-B1EC-0373537C4249}" dt="2022-05-23T12:13:50.432" v="1416" actId="478"/>
          <ac:inkMkLst>
            <pc:docMk/>
            <pc:sldMk cId="1732698309" sldId="258"/>
            <ac:inkMk id="4" creationId="{57CEEC4D-B840-26BD-9C10-CBFD248CA5A0}"/>
          </ac:inkMkLst>
        </pc:inkChg>
      </pc:sldChg>
      <pc:sldChg chg="addSp modAnim">
        <pc:chgData name="傑 傑" userId="83a363b12efa793f" providerId="LiveId" clId="{775D6183-9CDB-4C88-B1EC-0373537C4249}" dt="2022-05-04T14:15:56.597" v="1327"/>
        <pc:sldMkLst>
          <pc:docMk/>
          <pc:sldMk cId="1440355687" sldId="260"/>
        </pc:sldMkLst>
        <pc:inkChg chg="add">
          <ac:chgData name="傑 傑" userId="83a363b12efa793f" providerId="LiveId" clId="{775D6183-9CDB-4C88-B1EC-0373537C4249}" dt="2022-05-04T14:15:56.597" v="1327"/>
          <ac:inkMkLst>
            <pc:docMk/>
            <pc:sldMk cId="1440355687" sldId="260"/>
            <ac:inkMk id="2" creationId="{460DC1F7-1706-436B-222F-477ED068E1A2}"/>
          </ac:inkMkLst>
        </pc:inkChg>
      </pc:sldChg>
      <pc:sldChg chg="addSp">
        <pc:chgData name="傑 傑" userId="83a363b12efa793f" providerId="LiveId" clId="{775D6183-9CDB-4C88-B1EC-0373537C4249}" dt="2022-05-04T14:15:56.597" v="1327"/>
        <pc:sldMkLst>
          <pc:docMk/>
          <pc:sldMk cId="3240797513" sldId="264"/>
        </pc:sldMkLst>
        <pc:inkChg chg="add">
          <ac:chgData name="傑 傑" userId="83a363b12efa793f" providerId="LiveId" clId="{775D6183-9CDB-4C88-B1EC-0373537C4249}" dt="2022-05-04T14:15:56.597" v="1327"/>
          <ac:inkMkLst>
            <pc:docMk/>
            <pc:sldMk cId="3240797513" sldId="264"/>
            <ac:inkMk id="2" creationId="{92DE9486-B373-0380-C464-E753D33FBEA8}"/>
          </ac:inkMkLst>
        </pc:inkChg>
      </pc:sldChg>
      <pc:sldChg chg="addSp modSp mod modAnim">
        <pc:chgData name="傑 傑" userId="83a363b12efa793f" providerId="LiveId" clId="{775D6183-9CDB-4C88-B1EC-0373537C4249}" dt="2022-05-04T14:15:56.597" v="1327"/>
        <pc:sldMkLst>
          <pc:docMk/>
          <pc:sldMk cId="888304381" sldId="265"/>
        </pc:sldMkLst>
        <pc:spChg chg="add mod">
          <ac:chgData name="傑 傑" userId="83a363b12efa793f" providerId="LiveId" clId="{775D6183-9CDB-4C88-B1EC-0373537C4249}" dt="2022-04-24T05:25:33.865" v="1029" actId="1076"/>
          <ac:spMkLst>
            <pc:docMk/>
            <pc:sldMk cId="888304381" sldId="265"/>
            <ac:spMk id="3" creationId="{E373B450-05EE-4EBF-97F3-53DC7072C4ED}"/>
          </ac:spMkLst>
        </pc:spChg>
        <pc:spChg chg="add mod">
          <ac:chgData name="傑 傑" userId="83a363b12efa793f" providerId="LiveId" clId="{775D6183-9CDB-4C88-B1EC-0373537C4249}" dt="2022-04-24T05:25:40.457" v="1030" actId="1076"/>
          <ac:spMkLst>
            <pc:docMk/>
            <pc:sldMk cId="888304381" sldId="265"/>
            <ac:spMk id="4" creationId="{E6FBD0FD-CF33-49FD-908D-757E89E97C4D}"/>
          </ac:spMkLst>
        </pc:spChg>
        <pc:spChg chg="add mod">
          <ac:chgData name="傑 傑" userId="83a363b12efa793f" providerId="LiveId" clId="{775D6183-9CDB-4C88-B1EC-0373537C4249}" dt="2022-04-24T05:25:46.717" v="1031" actId="1076"/>
          <ac:spMkLst>
            <pc:docMk/>
            <pc:sldMk cId="888304381" sldId="265"/>
            <ac:spMk id="5" creationId="{94FC4742-FDD9-408B-A1CB-B6C744E02593}"/>
          </ac:spMkLst>
        </pc:spChg>
        <pc:spChg chg="mod">
          <ac:chgData name="傑 傑" userId="83a363b12efa793f" providerId="LiveId" clId="{775D6183-9CDB-4C88-B1EC-0373537C4249}" dt="2022-04-24T05:25:25.063" v="1028" actId="20577"/>
          <ac:spMkLst>
            <pc:docMk/>
            <pc:sldMk cId="888304381" sldId="265"/>
            <ac:spMk id="8" creationId="{35F8CFC3-26E7-45AD-ACDB-1693AF35CF1D}"/>
          </ac:spMkLst>
        </pc:spChg>
        <pc:inkChg chg="add">
          <ac:chgData name="傑 傑" userId="83a363b12efa793f" providerId="LiveId" clId="{775D6183-9CDB-4C88-B1EC-0373537C4249}" dt="2022-05-04T14:15:56.597" v="1327"/>
          <ac:inkMkLst>
            <pc:docMk/>
            <pc:sldMk cId="888304381" sldId="265"/>
            <ac:inkMk id="2" creationId="{BE86782A-262E-8109-2740-8DB591908A74}"/>
          </ac:inkMkLst>
        </pc:inkChg>
      </pc:sldChg>
      <pc:sldChg chg="addSp">
        <pc:chgData name="傑 傑" userId="83a363b12efa793f" providerId="LiveId" clId="{775D6183-9CDB-4C88-B1EC-0373537C4249}" dt="2022-05-05T13:52:09.699" v="1344"/>
        <pc:sldMkLst>
          <pc:docMk/>
          <pc:sldMk cId="2914635527" sldId="270"/>
        </pc:sldMkLst>
        <pc:inkChg chg="add">
          <ac:chgData name="傑 傑" userId="83a363b12efa793f" providerId="LiveId" clId="{775D6183-9CDB-4C88-B1EC-0373537C4249}" dt="2022-05-05T13:52:09.699" v="1344"/>
          <ac:inkMkLst>
            <pc:docMk/>
            <pc:sldMk cId="2914635527" sldId="270"/>
            <ac:inkMk id="2" creationId="{EE3A5955-6ABF-13DE-E4BD-BC243F329D68}"/>
          </ac:inkMkLst>
        </pc:inkChg>
      </pc:sldChg>
      <pc:sldChg chg="addSp ord">
        <pc:chgData name="傑 傑" userId="83a363b12efa793f" providerId="LiveId" clId="{775D6183-9CDB-4C88-B1EC-0373537C4249}" dt="2022-05-23T14:31:25.494" v="1441"/>
        <pc:sldMkLst>
          <pc:docMk/>
          <pc:sldMk cId="3738928659" sldId="271"/>
        </pc:sldMkLst>
        <pc:inkChg chg="add">
          <ac:chgData name="傑 傑" userId="83a363b12efa793f" providerId="LiveId" clId="{775D6183-9CDB-4C88-B1EC-0373537C4249}" dt="2022-05-23T14:31:25.494" v="1441"/>
          <ac:inkMkLst>
            <pc:docMk/>
            <pc:sldMk cId="3738928659" sldId="271"/>
            <ac:inkMk id="2" creationId="{F7BAA801-11A3-5604-8305-9C10F6954474}"/>
          </ac:inkMkLst>
        </pc:inkChg>
      </pc:sldChg>
      <pc:sldChg chg="addSp delSp modSp mod modAnim">
        <pc:chgData name="傑 傑" userId="83a363b12efa793f" providerId="LiveId" clId="{775D6183-9CDB-4C88-B1EC-0373537C4249}" dt="2022-05-04T14:39:56.557" v="1334"/>
        <pc:sldMkLst>
          <pc:docMk/>
          <pc:sldMk cId="3617408762" sldId="272"/>
        </pc:sldMkLst>
        <pc:spChg chg="add mod">
          <ac:chgData name="傑 傑" userId="83a363b12efa793f" providerId="LiveId" clId="{775D6183-9CDB-4C88-B1EC-0373537C4249}" dt="2022-04-24T05:27:41.767" v="1101" actId="1076"/>
          <ac:spMkLst>
            <pc:docMk/>
            <pc:sldMk cId="3617408762" sldId="272"/>
            <ac:spMk id="3" creationId="{5B0A2132-6422-42FC-9705-129D56987DC0}"/>
          </ac:spMkLst>
        </pc:spChg>
        <pc:spChg chg="add mod">
          <ac:chgData name="傑 傑" userId="83a363b12efa793f" providerId="LiveId" clId="{775D6183-9CDB-4C88-B1EC-0373537C4249}" dt="2022-04-24T05:28:00.267" v="1116" actId="1076"/>
          <ac:spMkLst>
            <pc:docMk/>
            <pc:sldMk cId="3617408762" sldId="272"/>
            <ac:spMk id="4" creationId="{AC070B84-0221-4A03-8E4A-69A6C5C75ABC}"/>
          </ac:spMkLst>
        </pc:spChg>
        <pc:spChg chg="add mod">
          <ac:chgData name="傑 傑" userId="83a363b12efa793f" providerId="LiveId" clId="{775D6183-9CDB-4C88-B1EC-0373537C4249}" dt="2022-04-24T05:28:13.395" v="1127" actId="1076"/>
          <ac:spMkLst>
            <pc:docMk/>
            <pc:sldMk cId="3617408762" sldId="272"/>
            <ac:spMk id="5" creationId="{7D3C19D8-763D-4C80-A7D3-C6B7A6BE9F82}"/>
          </ac:spMkLst>
        </pc:spChg>
        <pc:spChg chg="add mod">
          <ac:chgData name="傑 傑" userId="83a363b12efa793f" providerId="LiveId" clId="{775D6183-9CDB-4C88-B1EC-0373537C4249}" dt="2022-04-24T05:28:59.324" v="1170" actId="1076"/>
          <ac:spMkLst>
            <pc:docMk/>
            <pc:sldMk cId="3617408762" sldId="272"/>
            <ac:spMk id="6" creationId="{88CEC728-79FD-4613-8780-B786F2593F4C}"/>
          </ac:spMkLst>
        </pc:spChg>
        <pc:spChg chg="add mod">
          <ac:chgData name="傑 傑" userId="83a363b12efa793f" providerId="LiveId" clId="{775D6183-9CDB-4C88-B1EC-0373537C4249}" dt="2022-05-04T14:16:10.912" v="1332" actId="20577"/>
          <ac:spMkLst>
            <pc:docMk/>
            <pc:sldMk cId="3617408762" sldId="272"/>
            <ac:spMk id="7" creationId="{AC3E3143-3378-4CCF-A1E6-4E4B1BBC674C}"/>
          </ac:spMkLst>
        </pc:spChg>
        <pc:spChg chg="mod">
          <ac:chgData name="傑 傑" userId="83a363b12efa793f" providerId="LiveId" clId="{775D6183-9CDB-4C88-B1EC-0373537C4249}" dt="2022-04-24T05:28:53.531" v="1169" actId="20577"/>
          <ac:spMkLst>
            <pc:docMk/>
            <pc:sldMk cId="3617408762" sldId="272"/>
            <ac:spMk id="8" creationId="{35F8CFC3-26E7-45AD-ACDB-1693AF35CF1D}"/>
          </ac:spMkLst>
        </pc:spChg>
        <pc:inkChg chg="add del">
          <ac:chgData name="傑 傑" userId="83a363b12efa793f" providerId="LiveId" clId="{775D6183-9CDB-4C88-B1EC-0373537C4249}" dt="2022-05-04T14:16:23.575" v="1333" actId="478"/>
          <ac:inkMkLst>
            <pc:docMk/>
            <pc:sldMk cId="3617408762" sldId="272"/>
            <ac:inkMk id="2" creationId="{0BB6B6F7-AC25-4B65-229A-63B649D74785}"/>
          </ac:inkMkLst>
        </pc:inkChg>
        <pc:inkChg chg="add">
          <ac:chgData name="傑 傑" userId="83a363b12efa793f" providerId="LiveId" clId="{775D6183-9CDB-4C88-B1EC-0373537C4249}" dt="2022-05-04T14:39:56.557" v="1334"/>
          <ac:inkMkLst>
            <pc:docMk/>
            <pc:sldMk cId="3617408762" sldId="272"/>
            <ac:inkMk id="9" creationId="{B5E18E88-2205-CB33-5159-E246F0094F14}"/>
          </ac:inkMkLst>
        </pc:inkChg>
      </pc:sldChg>
      <pc:sldChg chg="addSp modSp mod modAnim">
        <pc:chgData name="傑 傑" userId="83a363b12efa793f" providerId="LiveId" clId="{775D6183-9CDB-4C88-B1EC-0373537C4249}" dt="2022-05-04T14:39:56.557" v="1334"/>
        <pc:sldMkLst>
          <pc:docMk/>
          <pc:sldMk cId="124140452" sldId="273"/>
        </pc:sldMkLst>
        <pc:spChg chg="mod">
          <ac:chgData name="傑 傑" userId="83a363b12efa793f" providerId="LiveId" clId="{775D6183-9CDB-4C88-B1EC-0373537C4249}" dt="2022-04-24T05:30:55.170" v="1261" actId="1076"/>
          <ac:spMkLst>
            <pc:docMk/>
            <pc:sldMk cId="124140452" sldId="273"/>
            <ac:spMk id="4" creationId="{5B9F76CF-DA0E-48EF-9F87-C6696635022E}"/>
          </ac:spMkLst>
        </pc:spChg>
        <pc:spChg chg="add mod">
          <ac:chgData name="傑 傑" userId="83a363b12efa793f" providerId="LiveId" clId="{775D6183-9CDB-4C88-B1EC-0373537C4249}" dt="2022-04-24T05:30:44.400" v="1252" actId="1076"/>
          <ac:spMkLst>
            <pc:docMk/>
            <pc:sldMk cId="124140452" sldId="273"/>
            <ac:spMk id="6" creationId="{CE22E5F0-63E8-4708-AF36-1EAB2D0D35B5}"/>
          </ac:spMkLst>
        </pc:spChg>
        <pc:spChg chg="add mod">
          <ac:chgData name="傑 傑" userId="83a363b12efa793f" providerId="LiveId" clId="{775D6183-9CDB-4C88-B1EC-0373537C4249}" dt="2022-04-24T05:30:25.964" v="1242" actId="1076"/>
          <ac:spMkLst>
            <pc:docMk/>
            <pc:sldMk cId="124140452" sldId="273"/>
            <ac:spMk id="7" creationId="{5E2BFA67-05E1-4A23-841A-718796D65A37}"/>
          </ac:spMkLst>
        </pc:spChg>
        <pc:spChg chg="add mod">
          <ac:chgData name="傑 傑" userId="83a363b12efa793f" providerId="LiveId" clId="{775D6183-9CDB-4C88-B1EC-0373537C4249}" dt="2022-04-24T05:31:04.507" v="1262" actId="1076"/>
          <ac:spMkLst>
            <pc:docMk/>
            <pc:sldMk cId="124140452" sldId="273"/>
            <ac:spMk id="9" creationId="{832968C0-4A81-4C35-95A4-4B922F60B070}"/>
          </ac:spMkLst>
        </pc:spChg>
        <pc:inkChg chg="add">
          <ac:chgData name="傑 傑" userId="83a363b12efa793f" providerId="LiveId" clId="{775D6183-9CDB-4C88-B1EC-0373537C4249}" dt="2022-05-04T14:39:56.557" v="1334"/>
          <ac:inkMkLst>
            <pc:docMk/>
            <pc:sldMk cId="124140452" sldId="273"/>
            <ac:inkMk id="2" creationId="{BBBB396E-5DAF-4785-F782-76D6413516B7}"/>
          </ac:inkMkLst>
        </pc:inkChg>
      </pc:sldChg>
      <pc:sldChg chg="addSp modSp mod modAnim">
        <pc:chgData name="傑 傑" userId="83a363b12efa793f" providerId="LiveId" clId="{775D6183-9CDB-4C88-B1EC-0373537C4249}" dt="2022-05-04T14:39:56.557" v="1334"/>
        <pc:sldMkLst>
          <pc:docMk/>
          <pc:sldMk cId="238480653" sldId="274"/>
        </pc:sldMkLst>
        <pc:spChg chg="add mod">
          <ac:chgData name="傑 傑" userId="83a363b12efa793f" providerId="LiveId" clId="{775D6183-9CDB-4C88-B1EC-0373537C4249}" dt="2022-04-24T05:32:10.121" v="1313" actId="1076"/>
          <ac:spMkLst>
            <pc:docMk/>
            <pc:sldMk cId="238480653" sldId="274"/>
            <ac:spMk id="6" creationId="{E8AD253F-A39B-48A4-8B1B-1BDCC2E96146}"/>
          </ac:spMkLst>
        </pc:spChg>
        <pc:spChg chg="mod">
          <ac:chgData name="傑 傑" userId="83a363b12efa793f" providerId="LiveId" clId="{775D6183-9CDB-4C88-B1EC-0373537C4249}" dt="2022-04-24T05:32:02.794" v="1312" actId="20577"/>
          <ac:spMkLst>
            <pc:docMk/>
            <pc:sldMk cId="238480653" sldId="274"/>
            <ac:spMk id="7" creationId="{B35039D8-1150-4B68-96C6-F3E8C7C3FB15}"/>
          </ac:spMkLst>
        </pc:spChg>
        <pc:inkChg chg="add">
          <ac:chgData name="傑 傑" userId="83a363b12efa793f" providerId="LiveId" clId="{775D6183-9CDB-4C88-B1EC-0373537C4249}" dt="2022-05-04T14:39:56.557" v="1334"/>
          <ac:inkMkLst>
            <pc:docMk/>
            <pc:sldMk cId="238480653" sldId="274"/>
            <ac:inkMk id="2" creationId="{DB01577B-CE37-C8CB-F5E1-2A9D007ED78F}"/>
          </ac:inkMkLst>
        </pc:inkChg>
      </pc:sldChg>
      <pc:sldChg chg="addSp modSp mod modAnim">
        <pc:chgData name="傑 傑" userId="83a363b12efa793f" providerId="LiveId" clId="{775D6183-9CDB-4C88-B1EC-0373537C4249}" dt="2022-05-09T13:53:23.612" v="1345"/>
        <pc:sldMkLst>
          <pc:docMk/>
          <pc:sldMk cId="116036264" sldId="275"/>
        </pc:sldMkLst>
        <pc:spChg chg="add mod">
          <ac:chgData name="傑 傑" userId="83a363b12efa793f" providerId="LiveId" clId="{775D6183-9CDB-4C88-B1EC-0373537C4249}" dt="2022-04-24T04:27:51.738" v="295" actId="207"/>
          <ac:spMkLst>
            <pc:docMk/>
            <pc:sldMk cId="116036264" sldId="275"/>
            <ac:spMk id="4" creationId="{88FD4644-90CB-4102-8FED-74AACC47A5A3}"/>
          </ac:spMkLst>
        </pc:spChg>
        <pc:spChg chg="add mod">
          <ac:chgData name="傑 傑" userId="83a363b12efa793f" providerId="LiveId" clId="{775D6183-9CDB-4C88-B1EC-0373537C4249}" dt="2022-04-24T04:29:46.118" v="308" actId="1076"/>
          <ac:spMkLst>
            <pc:docMk/>
            <pc:sldMk cId="116036264" sldId="275"/>
            <ac:spMk id="5" creationId="{4691628C-3C7F-493F-8F3B-878B8DE2BE57}"/>
          </ac:spMkLst>
        </pc:spChg>
        <pc:spChg chg="add mod">
          <ac:chgData name="傑 傑" userId="83a363b12efa793f" providerId="LiveId" clId="{775D6183-9CDB-4C88-B1EC-0373537C4249}" dt="2022-04-24T04:29:52.399" v="309" actId="1076"/>
          <ac:spMkLst>
            <pc:docMk/>
            <pc:sldMk cId="116036264" sldId="275"/>
            <ac:spMk id="6" creationId="{648FE5A9-3E3E-439A-93A8-BCB87FCAA610}"/>
          </ac:spMkLst>
        </pc:spChg>
        <pc:inkChg chg="add">
          <ac:chgData name="傑 傑" userId="83a363b12efa793f" providerId="LiveId" clId="{775D6183-9CDB-4C88-B1EC-0373537C4249}" dt="2022-05-05T13:52:09.699" v="1344"/>
          <ac:inkMkLst>
            <pc:docMk/>
            <pc:sldMk cId="116036264" sldId="275"/>
            <ac:inkMk id="2" creationId="{52D61A6F-FB81-EF97-3D00-5B48E1024B2A}"/>
          </ac:inkMkLst>
        </pc:inkChg>
        <pc:inkChg chg="add">
          <ac:chgData name="傑 傑" userId="83a363b12efa793f" providerId="LiveId" clId="{775D6183-9CDB-4C88-B1EC-0373537C4249}" dt="2022-05-09T13:53:23.612" v="1345"/>
          <ac:inkMkLst>
            <pc:docMk/>
            <pc:sldMk cId="116036264" sldId="275"/>
            <ac:inkMk id="3" creationId="{99C9D31A-3518-78D0-44E7-0E0442D3936A}"/>
          </ac:inkMkLst>
        </pc:inkChg>
      </pc:sldChg>
      <pc:sldChg chg="del">
        <pc:chgData name="傑 傑" userId="83a363b12efa793f" providerId="LiveId" clId="{775D6183-9CDB-4C88-B1EC-0373537C4249}" dt="2022-04-24T05:18:36.924" v="959" actId="2696"/>
        <pc:sldMkLst>
          <pc:docMk/>
          <pc:sldMk cId="3032524958" sldId="276"/>
        </pc:sldMkLst>
      </pc:sldChg>
      <pc:sldChg chg="addSp">
        <pc:chgData name="傑 傑" userId="83a363b12efa793f" providerId="LiveId" clId="{775D6183-9CDB-4C88-B1EC-0373537C4249}" dt="2022-05-04T14:39:56.557" v="1334"/>
        <pc:sldMkLst>
          <pc:docMk/>
          <pc:sldMk cId="3985730989" sldId="277"/>
        </pc:sldMkLst>
        <pc:inkChg chg="add">
          <ac:chgData name="傑 傑" userId="83a363b12efa793f" providerId="LiveId" clId="{775D6183-9CDB-4C88-B1EC-0373537C4249}" dt="2022-05-04T14:39:56.557" v="1334"/>
          <ac:inkMkLst>
            <pc:docMk/>
            <pc:sldMk cId="3985730989" sldId="277"/>
            <ac:inkMk id="3" creationId="{3F85FCC1-0354-5A16-351B-95B5F539349D}"/>
          </ac:inkMkLst>
        </pc:inkChg>
      </pc:sldChg>
      <pc:sldChg chg="addSp delSp modSp mod">
        <pc:chgData name="傑 傑" userId="83a363b12efa793f" providerId="LiveId" clId="{775D6183-9CDB-4C88-B1EC-0373537C4249}" dt="2022-05-04T14:52:41.934" v="1342"/>
        <pc:sldMkLst>
          <pc:docMk/>
          <pc:sldMk cId="1688937942" sldId="278"/>
        </pc:sldMkLst>
        <pc:spChg chg="mod">
          <ac:chgData name="傑 傑" userId="83a363b12efa793f" providerId="LiveId" clId="{775D6183-9CDB-4C88-B1EC-0373537C4249}" dt="2022-05-04T14:43:25.754" v="1337" actId="1076"/>
          <ac:spMkLst>
            <pc:docMk/>
            <pc:sldMk cId="1688937942" sldId="278"/>
            <ac:spMk id="7" creationId="{56E85722-8DD4-42F9-8F9C-D0410A354950}"/>
          </ac:spMkLst>
        </pc:spChg>
        <pc:spChg chg="mod">
          <ac:chgData name="傑 傑" userId="83a363b12efa793f" providerId="LiveId" clId="{775D6183-9CDB-4C88-B1EC-0373537C4249}" dt="2022-05-04T14:43:44.753" v="1341" actId="1076"/>
          <ac:spMkLst>
            <pc:docMk/>
            <pc:sldMk cId="1688937942" sldId="278"/>
            <ac:spMk id="9" creationId="{02EE20D5-4B59-414F-88FF-340F59070943}"/>
          </ac:spMkLst>
        </pc:spChg>
        <pc:spChg chg="mod">
          <ac:chgData name="傑 傑" userId="83a363b12efa793f" providerId="LiveId" clId="{775D6183-9CDB-4C88-B1EC-0373537C4249}" dt="2022-05-04T14:43:29.150" v="1338" actId="1076"/>
          <ac:spMkLst>
            <pc:docMk/>
            <pc:sldMk cId="1688937942" sldId="278"/>
            <ac:spMk id="10" creationId="{54E434D6-4625-4F1C-ADBA-02D02BD8523A}"/>
          </ac:spMkLst>
        </pc:spChg>
        <pc:spChg chg="mod">
          <ac:chgData name="傑 傑" userId="83a363b12efa793f" providerId="LiveId" clId="{775D6183-9CDB-4C88-B1EC-0373537C4249}" dt="2022-05-04T14:43:38.021" v="1340" actId="1076"/>
          <ac:spMkLst>
            <pc:docMk/>
            <pc:sldMk cId="1688937942" sldId="278"/>
            <ac:spMk id="11" creationId="{9F70C3C0-998A-4639-8A79-AD9326D95F43}"/>
          </ac:spMkLst>
        </pc:spChg>
        <pc:inkChg chg="add del">
          <ac:chgData name="傑 傑" userId="83a363b12efa793f" providerId="LiveId" clId="{775D6183-9CDB-4C88-B1EC-0373537C4249}" dt="2022-05-04T14:41:43.380" v="1335" actId="478"/>
          <ac:inkMkLst>
            <pc:docMk/>
            <pc:sldMk cId="1688937942" sldId="278"/>
            <ac:inkMk id="2" creationId="{E48E25AF-3E2F-96D8-D96F-5BFCC24280CC}"/>
          </ac:inkMkLst>
        </pc:inkChg>
        <pc:inkChg chg="add">
          <ac:chgData name="傑 傑" userId="83a363b12efa793f" providerId="LiveId" clId="{775D6183-9CDB-4C88-B1EC-0373537C4249}" dt="2022-05-04T14:52:41.934" v="1342"/>
          <ac:inkMkLst>
            <pc:docMk/>
            <pc:sldMk cId="1688937942" sldId="278"/>
            <ac:inkMk id="3" creationId="{83FE4F37-6FA6-C6BE-A2DC-FE9FD1EF97EA}"/>
          </ac:inkMkLst>
        </pc:inkChg>
      </pc:sldChg>
      <pc:sldChg chg="addSp">
        <pc:chgData name="傑 傑" userId="83a363b12efa793f" providerId="LiveId" clId="{775D6183-9CDB-4C88-B1EC-0373537C4249}" dt="2022-05-04T14:39:56.557" v="1334"/>
        <pc:sldMkLst>
          <pc:docMk/>
          <pc:sldMk cId="3150638377" sldId="279"/>
        </pc:sldMkLst>
        <pc:inkChg chg="add">
          <ac:chgData name="傑 傑" userId="83a363b12efa793f" providerId="LiveId" clId="{775D6183-9CDB-4C88-B1EC-0373537C4249}" dt="2022-05-04T14:39:56.557" v="1334"/>
          <ac:inkMkLst>
            <pc:docMk/>
            <pc:sldMk cId="3150638377" sldId="279"/>
            <ac:inkMk id="3" creationId="{007DC60E-784B-CE33-310C-30F593238878}"/>
          </ac:inkMkLst>
        </pc:inkChg>
      </pc:sldChg>
      <pc:sldChg chg="addSp">
        <pc:chgData name="傑 傑" userId="83a363b12efa793f" providerId="LiveId" clId="{775D6183-9CDB-4C88-B1EC-0373537C4249}" dt="2022-05-04T14:39:56.557" v="1334"/>
        <pc:sldMkLst>
          <pc:docMk/>
          <pc:sldMk cId="2827413673" sldId="280"/>
        </pc:sldMkLst>
        <pc:inkChg chg="add">
          <ac:chgData name="傑 傑" userId="83a363b12efa793f" providerId="LiveId" clId="{775D6183-9CDB-4C88-B1EC-0373537C4249}" dt="2022-05-04T14:39:56.557" v="1334"/>
          <ac:inkMkLst>
            <pc:docMk/>
            <pc:sldMk cId="2827413673" sldId="280"/>
            <ac:inkMk id="3" creationId="{4BECDC55-FD8C-D857-BBB7-4FDE53A078B9}"/>
          </ac:inkMkLst>
        </pc:inkChg>
      </pc:sldChg>
      <pc:sldChg chg="addSp">
        <pc:chgData name="傑 傑" userId="83a363b12efa793f" providerId="LiveId" clId="{775D6183-9CDB-4C88-B1EC-0373537C4249}" dt="2022-05-04T14:39:56.557" v="1334"/>
        <pc:sldMkLst>
          <pc:docMk/>
          <pc:sldMk cId="3427332804" sldId="281"/>
        </pc:sldMkLst>
        <pc:inkChg chg="add">
          <ac:chgData name="傑 傑" userId="83a363b12efa793f" providerId="LiveId" clId="{775D6183-9CDB-4C88-B1EC-0373537C4249}" dt="2022-05-04T14:39:56.557" v="1334"/>
          <ac:inkMkLst>
            <pc:docMk/>
            <pc:sldMk cId="3427332804" sldId="281"/>
            <ac:inkMk id="3" creationId="{7ECD1F49-01C9-C97A-9376-B8A40C286E53}"/>
          </ac:inkMkLst>
        </pc:inkChg>
      </pc:sldChg>
      <pc:sldChg chg="addSp">
        <pc:chgData name="傑 傑" userId="83a363b12efa793f" providerId="LiveId" clId="{775D6183-9CDB-4C88-B1EC-0373537C4249}" dt="2022-05-04T15:37:30.741" v="1343"/>
        <pc:sldMkLst>
          <pc:docMk/>
          <pc:sldMk cId="1861346115" sldId="283"/>
        </pc:sldMkLst>
        <pc:inkChg chg="add">
          <ac:chgData name="傑 傑" userId="83a363b12efa793f" providerId="LiveId" clId="{775D6183-9CDB-4C88-B1EC-0373537C4249}" dt="2022-05-04T15:37:30.741" v="1343"/>
          <ac:inkMkLst>
            <pc:docMk/>
            <pc:sldMk cId="1861346115" sldId="283"/>
            <ac:inkMk id="3" creationId="{561675D6-9F86-B4C3-2304-03EE110CF65B}"/>
          </ac:inkMkLst>
        </pc:inkChg>
      </pc:sldChg>
      <pc:sldChg chg="addSp modSp mod modAnim">
        <pc:chgData name="傑 傑" userId="83a363b12efa793f" providerId="LiveId" clId="{775D6183-9CDB-4C88-B1EC-0373537C4249}" dt="2022-05-09T13:53:23.612" v="1345"/>
        <pc:sldMkLst>
          <pc:docMk/>
          <pc:sldMk cId="3563290346" sldId="284"/>
        </pc:sldMkLst>
        <pc:spChg chg="add mod">
          <ac:chgData name="傑 傑" userId="83a363b12efa793f" providerId="LiveId" clId="{775D6183-9CDB-4C88-B1EC-0373537C4249}" dt="2022-04-24T04:35:34.337" v="436" actId="1076"/>
          <ac:spMkLst>
            <pc:docMk/>
            <pc:sldMk cId="3563290346" sldId="284"/>
            <ac:spMk id="4" creationId="{A34875A4-61B1-40B6-AFF3-8A880E938887}"/>
          </ac:spMkLst>
        </pc:spChg>
        <pc:spChg chg="add mod">
          <ac:chgData name="傑 傑" userId="83a363b12efa793f" providerId="LiveId" clId="{775D6183-9CDB-4C88-B1EC-0373537C4249}" dt="2022-04-24T04:35:15.763" v="430" actId="1076"/>
          <ac:spMkLst>
            <pc:docMk/>
            <pc:sldMk cId="3563290346" sldId="284"/>
            <ac:spMk id="5" creationId="{874FAC72-7B3C-4884-96B8-38C0D170AB58}"/>
          </ac:spMkLst>
        </pc:spChg>
        <pc:spChg chg="add mod">
          <ac:chgData name="傑 傑" userId="83a363b12efa793f" providerId="LiveId" clId="{775D6183-9CDB-4C88-B1EC-0373537C4249}" dt="2022-04-24T04:35:39.874" v="437" actId="1076"/>
          <ac:spMkLst>
            <pc:docMk/>
            <pc:sldMk cId="3563290346" sldId="284"/>
            <ac:spMk id="6" creationId="{60568D64-9FC6-4958-967E-67488353A333}"/>
          </ac:spMkLst>
        </pc:spChg>
        <pc:inkChg chg="add">
          <ac:chgData name="傑 傑" userId="83a363b12efa793f" providerId="LiveId" clId="{775D6183-9CDB-4C88-B1EC-0373537C4249}" dt="2022-05-09T13:53:23.612" v="1345"/>
          <ac:inkMkLst>
            <pc:docMk/>
            <pc:sldMk cId="3563290346" sldId="284"/>
            <ac:inkMk id="2" creationId="{D0099BA0-B0EC-B85D-A6EE-C3D015372A58}"/>
          </ac:inkMkLst>
        </pc:inkChg>
      </pc:sldChg>
      <pc:sldChg chg="addSp modSp mod ord modAnim">
        <pc:chgData name="傑 傑" userId="83a363b12efa793f" providerId="LiveId" clId="{775D6183-9CDB-4C88-B1EC-0373537C4249}" dt="2022-05-23T12:50:15.431" v="1440"/>
        <pc:sldMkLst>
          <pc:docMk/>
          <pc:sldMk cId="3571641240" sldId="285"/>
        </pc:sldMkLst>
        <pc:spChg chg="add mod">
          <ac:chgData name="傑 傑" userId="83a363b12efa793f" providerId="LiveId" clId="{775D6183-9CDB-4C88-B1EC-0373537C4249}" dt="2022-05-23T12:37:48.610" v="1438" actId="1076"/>
          <ac:spMkLst>
            <pc:docMk/>
            <pc:sldMk cId="3571641240" sldId="285"/>
            <ac:spMk id="4" creationId="{4CAFCE28-7DB9-49D9-827A-344178C7C486}"/>
          </ac:spMkLst>
        </pc:spChg>
        <pc:inkChg chg="add">
          <ac:chgData name="傑 傑" userId="83a363b12efa793f" providerId="LiveId" clId="{775D6183-9CDB-4C88-B1EC-0373537C4249}" dt="2022-05-23T12:50:15.431" v="1440"/>
          <ac:inkMkLst>
            <pc:docMk/>
            <pc:sldMk cId="3571641240" sldId="285"/>
            <ac:inkMk id="2" creationId="{84CC2879-9928-5DA1-644C-BCA20E49DD3C}"/>
          </ac:inkMkLst>
        </pc:inkChg>
      </pc:sldChg>
      <pc:sldChg chg="addSp delSp modSp add mod ord modAnim">
        <pc:chgData name="傑 傑" userId="83a363b12efa793f" providerId="LiveId" clId="{775D6183-9CDB-4C88-B1EC-0373537C4249}" dt="2022-05-23T14:31:25.494" v="1441"/>
        <pc:sldMkLst>
          <pc:docMk/>
          <pc:sldMk cId="44791659" sldId="286"/>
        </pc:sldMkLst>
        <pc:spChg chg="add del mod">
          <ac:chgData name="傑 傑" userId="83a363b12efa793f" providerId="LiveId" clId="{775D6183-9CDB-4C88-B1EC-0373537C4249}" dt="2022-04-24T04:59:26.889" v="632" actId="478"/>
          <ac:spMkLst>
            <pc:docMk/>
            <pc:sldMk cId="44791659" sldId="286"/>
            <ac:spMk id="3" creationId="{CCB20FF8-D66E-4739-BDCE-11DC7509564F}"/>
          </ac:spMkLst>
        </pc:spChg>
        <pc:spChg chg="add mod">
          <ac:chgData name="傑 傑" userId="83a363b12efa793f" providerId="LiveId" clId="{775D6183-9CDB-4C88-B1EC-0373537C4249}" dt="2022-04-24T05:11:44.441" v="780" actId="207"/>
          <ac:spMkLst>
            <pc:docMk/>
            <pc:sldMk cId="44791659" sldId="286"/>
            <ac:spMk id="6" creationId="{23213047-49BE-41B5-BC07-CA3F4E21F800}"/>
          </ac:spMkLst>
        </pc:spChg>
        <pc:spChg chg="add mod">
          <ac:chgData name="傑 傑" userId="83a363b12efa793f" providerId="LiveId" clId="{775D6183-9CDB-4C88-B1EC-0373537C4249}" dt="2022-04-24T05:11:51.792" v="781" actId="1076"/>
          <ac:spMkLst>
            <pc:docMk/>
            <pc:sldMk cId="44791659" sldId="286"/>
            <ac:spMk id="9" creationId="{CA9AE963-3FD7-4DC0-91DE-0FB39BB91361}"/>
          </ac:spMkLst>
        </pc:spChg>
        <pc:spChg chg="add mod">
          <ac:chgData name="傑 傑" userId="83a363b12efa793f" providerId="LiveId" clId="{775D6183-9CDB-4C88-B1EC-0373537C4249}" dt="2022-04-24T05:11:57.994" v="782" actId="1076"/>
          <ac:spMkLst>
            <pc:docMk/>
            <pc:sldMk cId="44791659" sldId="286"/>
            <ac:spMk id="10" creationId="{83B5F7E8-68A3-49D2-AE91-10DB8C2C3CA6}"/>
          </ac:spMkLst>
        </pc:spChg>
        <pc:spChg chg="add mod">
          <ac:chgData name="傑 傑" userId="83a363b12efa793f" providerId="LiveId" clId="{775D6183-9CDB-4C88-B1EC-0373537C4249}" dt="2022-04-24T05:12:03.040" v="783" actId="1076"/>
          <ac:spMkLst>
            <pc:docMk/>
            <pc:sldMk cId="44791659" sldId="286"/>
            <ac:spMk id="11" creationId="{EA994EB5-65CD-4A53-80B8-6CCAEC9B5111}"/>
          </ac:spMkLst>
        </pc:spChg>
        <pc:graphicFrameChg chg="add del mod">
          <ac:chgData name="傑 傑" userId="83a363b12efa793f" providerId="LiveId" clId="{775D6183-9CDB-4C88-B1EC-0373537C4249}" dt="2022-04-24T04:59:31.753" v="633" actId="478"/>
          <ac:graphicFrameMkLst>
            <pc:docMk/>
            <pc:sldMk cId="44791659" sldId="286"/>
            <ac:graphicFrameMk id="2" creationId="{0840B9C2-0132-43A7-98C8-94344FD083D2}"/>
          </ac:graphicFrameMkLst>
        </pc:graphicFrameChg>
        <pc:graphicFrameChg chg="add mod modGraphic">
          <ac:chgData name="傑 傑" userId="83a363b12efa793f" providerId="LiveId" clId="{775D6183-9CDB-4C88-B1EC-0373537C4249}" dt="2022-04-24T05:00:50.790" v="643" actId="1076"/>
          <ac:graphicFrameMkLst>
            <pc:docMk/>
            <pc:sldMk cId="44791659" sldId="286"/>
            <ac:graphicFrameMk id="5" creationId="{EB386782-9DDB-4816-963A-FFEC33E71706}"/>
          </ac:graphicFrameMkLst>
        </pc:graphicFrameChg>
        <pc:inkChg chg="add">
          <ac:chgData name="傑 傑" userId="83a363b12efa793f" providerId="LiveId" clId="{775D6183-9CDB-4C88-B1EC-0373537C4249}" dt="2022-05-23T14:31:25.494" v="1441"/>
          <ac:inkMkLst>
            <pc:docMk/>
            <pc:sldMk cId="44791659" sldId="286"/>
            <ac:inkMk id="2" creationId="{E817D2A8-E804-A6DD-82A5-9C815E9DDAEF}"/>
          </ac:inkMkLst>
        </pc:inkChg>
      </pc:sldChg>
      <pc:sldChg chg="addSp delSp modSp add mod ord modAnim">
        <pc:chgData name="傑 傑" userId="83a363b12efa793f" providerId="LiveId" clId="{775D6183-9CDB-4C88-B1EC-0373537C4249}" dt="2022-05-23T14:31:25.494" v="1441"/>
        <pc:sldMkLst>
          <pc:docMk/>
          <pc:sldMk cId="3853693877" sldId="287"/>
        </pc:sldMkLst>
        <pc:spChg chg="add del">
          <ac:chgData name="傑 傑" userId="83a363b12efa793f" providerId="LiveId" clId="{775D6183-9CDB-4C88-B1EC-0373537C4249}" dt="2022-04-24T05:01:17.434" v="645" actId="22"/>
          <ac:spMkLst>
            <pc:docMk/>
            <pc:sldMk cId="3853693877" sldId="287"/>
            <ac:spMk id="4" creationId="{94BB839B-B72E-474B-B81F-F9C7865D47ED}"/>
          </ac:spMkLst>
        </pc:spChg>
        <pc:spChg chg="add mod">
          <ac:chgData name="傑 傑" userId="83a363b12efa793f" providerId="LiveId" clId="{775D6183-9CDB-4C88-B1EC-0373537C4249}" dt="2022-04-24T05:17:45.532" v="930" actId="1076"/>
          <ac:spMkLst>
            <pc:docMk/>
            <pc:sldMk cId="3853693877" sldId="287"/>
            <ac:spMk id="6" creationId="{77833F5D-685D-4306-AF38-5CC204B2B83F}"/>
          </ac:spMkLst>
        </pc:spChg>
        <pc:spChg chg="add mod">
          <ac:chgData name="傑 傑" userId="83a363b12efa793f" providerId="LiveId" clId="{775D6183-9CDB-4C88-B1EC-0373537C4249}" dt="2022-04-24T05:18:25.640" v="956" actId="1076"/>
          <ac:spMkLst>
            <pc:docMk/>
            <pc:sldMk cId="3853693877" sldId="287"/>
            <ac:spMk id="7" creationId="{D805BC10-39F0-496E-B182-5ABD42276C2B}"/>
          </ac:spMkLst>
        </pc:spChg>
        <pc:spChg chg="add mod">
          <ac:chgData name="傑 傑" userId="83a363b12efa793f" providerId="LiveId" clId="{775D6183-9CDB-4C88-B1EC-0373537C4249}" dt="2022-04-24T05:18:29.891" v="957" actId="1076"/>
          <ac:spMkLst>
            <pc:docMk/>
            <pc:sldMk cId="3853693877" sldId="287"/>
            <ac:spMk id="9" creationId="{8DD58B35-7178-4636-BDAC-A6E0EA323DEC}"/>
          </ac:spMkLst>
        </pc:spChg>
        <pc:spChg chg="add mod">
          <ac:chgData name="傑 傑" userId="83a363b12efa793f" providerId="LiveId" clId="{775D6183-9CDB-4C88-B1EC-0373537C4249}" dt="2022-04-24T05:18:33.477" v="958" actId="1076"/>
          <ac:spMkLst>
            <pc:docMk/>
            <pc:sldMk cId="3853693877" sldId="287"/>
            <ac:spMk id="10" creationId="{A999D554-4232-40ED-8923-7AF39D26930B}"/>
          </ac:spMkLst>
        </pc:spChg>
        <pc:inkChg chg="add">
          <ac:chgData name="傑 傑" userId="83a363b12efa793f" providerId="LiveId" clId="{775D6183-9CDB-4C88-B1EC-0373537C4249}" dt="2022-05-23T14:31:25.494" v="1441"/>
          <ac:inkMkLst>
            <pc:docMk/>
            <pc:sldMk cId="3853693877" sldId="287"/>
            <ac:inkMk id="2" creationId="{C3A5A400-5772-71DD-2C06-F8454DC8EA36}"/>
          </ac:inkMkLst>
        </pc:inkChg>
      </pc:sldChg>
      <pc:sldChg chg="addSp modSp add mod ord modAnim">
        <pc:chgData name="傑 傑" userId="83a363b12efa793f" providerId="LiveId" clId="{775D6183-9CDB-4C88-B1EC-0373537C4249}" dt="2022-05-23T12:36:59.052" v="1417"/>
        <pc:sldMkLst>
          <pc:docMk/>
          <pc:sldMk cId="3436563495" sldId="288"/>
        </pc:sldMkLst>
        <pc:spChg chg="add mod">
          <ac:chgData name="傑 傑" userId="83a363b12efa793f" providerId="LiveId" clId="{775D6183-9CDB-4C88-B1EC-0373537C4249}" dt="2022-05-20T14:06:37.547" v="1406" actId="20577"/>
          <ac:spMkLst>
            <pc:docMk/>
            <pc:sldMk cId="3436563495" sldId="288"/>
            <ac:spMk id="4" creationId="{8837E0C0-3D60-4F32-AC93-93EC9840F827}"/>
          </ac:spMkLst>
        </pc:spChg>
        <pc:spChg chg="add mod">
          <ac:chgData name="傑 傑" userId="83a363b12efa793f" providerId="LiveId" clId="{775D6183-9CDB-4C88-B1EC-0373537C4249}" dt="2022-04-24T04:40:30.171" v="558" actId="1076"/>
          <ac:spMkLst>
            <pc:docMk/>
            <pc:sldMk cId="3436563495" sldId="288"/>
            <ac:spMk id="5" creationId="{DEDCB93C-8930-4A2E-BFFF-E7C8FA25D157}"/>
          </ac:spMkLst>
        </pc:spChg>
        <pc:spChg chg="add mod">
          <ac:chgData name="傑 傑" userId="83a363b12efa793f" providerId="LiveId" clId="{775D6183-9CDB-4C88-B1EC-0373537C4249}" dt="2022-05-20T14:06:54.511" v="1414" actId="20577"/>
          <ac:spMkLst>
            <pc:docMk/>
            <pc:sldMk cId="3436563495" sldId="288"/>
            <ac:spMk id="6" creationId="{FC6A094C-3C3C-4577-B1C8-D56F0015494B}"/>
          </ac:spMkLst>
        </pc:spChg>
        <pc:inkChg chg="add mod">
          <ac:chgData name="傑 傑" userId="83a363b12efa793f" providerId="LiveId" clId="{775D6183-9CDB-4C88-B1EC-0373537C4249}" dt="2022-05-20T14:06:05.682" v="1361" actId="1076"/>
          <ac:inkMkLst>
            <pc:docMk/>
            <pc:sldMk cId="3436563495" sldId="288"/>
            <ac:inkMk id="2" creationId="{09B49B35-F31B-064D-7DD1-6E057129530D}"/>
          </ac:inkMkLst>
        </pc:inkChg>
        <pc:inkChg chg="add">
          <ac:chgData name="傑 傑" userId="83a363b12efa793f" providerId="LiveId" clId="{775D6183-9CDB-4C88-B1EC-0373537C4249}" dt="2022-05-23T12:36:59.052" v="1417"/>
          <ac:inkMkLst>
            <pc:docMk/>
            <pc:sldMk cId="3436563495" sldId="288"/>
            <ac:inkMk id="3" creationId="{A98BA2E9-46D9-2D9B-7EEB-34691339A640}"/>
          </ac:inkMkLst>
        </pc:inkChg>
      </pc:sldChg>
      <pc:sldChg chg="addSp modSp add mod ord">
        <pc:chgData name="傑 傑" userId="83a363b12efa793f" providerId="LiveId" clId="{775D6183-9CDB-4C88-B1EC-0373537C4249}" dt="2022-05-05T13:52:09.699" v="1344"/>
        <pc:sldMkLst>
          <pc:docMk/>
          <pc:sldMk cId="1923869044" sldId="289"/>
        </pc:sldMkLst>
        <pc:spChg chg="mod">
          <ac:chgData name="傑 傑" userId="83a363b12efa793f" providerId="LiveId" clId="{775D6183-9CDB-4C88-B1EC-0373537C4249}" dt="2022-04-24T04:23:26.613" v="218" actId="20577"/>
          <ac:spMkLst>
            <pc:docMk/>
            <pc:sldMk cId="1923869044" sldId="289"/>
            <ac:spMk id="2" creationId="{361F0DBA-4F1D-4E45-B387-D201B1FB74DC}"/>
          </ac:spMkLst>
        </pc:spChg>
        <pc:inkChg chg="add">
          <ac:chgData name="傑 傑" userId="83a363b12efa793f" providerId="LiveId" clId="{775D6183-9CDB-4C88-B1EC-0373537C4249}" dt="2022-05-05T13:52:09.699" v="1344"/>
          <ac:inkMkLst>
            <pc:docMk/>
            <pc:sldMk cId="1923869044" sldId="289"/>
            <ac:inkMk id="3" creationId="{8AD99360-1E2B-16F4-024C-4303AF8844EC}"/>
          </ac:inkMkLst>
        </pc:inkChg>
      </pc:sldChg>
      <pc:sldChg chg="addSp modSp add mod ord">
        <pc:chgData name="傑 傑" userId="83a363b12efa793f" providerId="LiveId" clId="{775D6183-9CDB-4C88-B1EC-0373537C4249}" dt="2022-05-05T13:52:09.699" v="1344"/>
        <pc:sldMkLst>
          <pc:docMk/>
          <pc:sldMk cId="2215466156" sldId="290"/>
        </pc:sldMkLst>
        <pc:spChg chg="mod">
          <ac:chgData name="傑 傑" userId="83a363b12efa793f" providerId="LiveId" clId="{775D6183-9CDB-4C88-B1EC-0373537C4249}" dt="2022-04-24T04:23:30.061" v="220" actId="20577"/>
          <ac:spMkLst>
            <pc:docMk/>
            <pc:sldMk cId="2215466156" sldId="290"/>
            <ac:spMk id="2" creationId="{361F0DBA-4F1D-4E45-B387-D201B1FB74DC}"/>
          </ac:spMkLst>
        </pc:spChg>
        <pc:inkChg chg="add">
          <ac:chgData name="傑 傑" userId="83a363b12efa793f" providerId="LiveId" clId="{775D6183-9CDB-4C88-B1EC-0373537C4249}" dt="2022-05-05T13:52:09.699" v="1344"/>
          <ac:inkMkLst>
            <pc:docMk/>
            <pc:sldMk cId="2215466156" sldId="290"/>
            <ac:inkMk id="3" creationId="{7C10AB4F-71EE-5715-695A-9CC8F083ACE2}"/>
          </ac:inkMkLst>
        </pc:inkChg>
      </pc:sldChg>
      <pc:sldChg chg="addSp modSp add mod ord">
        <pc:chgData name="傑 傑" userId="83a363b12efa793f" providerId="LiveId" clId="{775D6183-9CDB-4C88-B1EC-0373537C4249}" dt="2022-05-05T13:52:09.699" v="1344"/>
        <pc:sldMkLst>
          <pc:docMk/>
          <pc:sldMk cId="1227172718" sldId="291"/>
        </pc:sldMkLst>
        <pc:spChg chg="mod">
          <ac:chgData name="傑 傑" userId="83a363b12efa793f" providerId="LiveId" clId="{775D6183-9CDB-4C88-B1EC-0373537C4249}" dt="2022-04-24T04:23:33.515" v="222" actId="20577"/>
          <ac:spMkLst>
            <pc:docMk/>
            <pc:sldMk cId="1227172718" sldId="291"/>
            <ac:spMk id="2" creationId="{361F0DBA-4F1D-4E45-B387-D201B1FB74DC}"/>
          </ac:spMkLst>
        </pc:spChg>
        <pc:inkChg chg="add">
          <ac:chgData name="傑 傑" userId="83a363b12efa793f" providerId="LiveId" clId="{775D6183-9CDB-4C88-B1EC-0373537C4249}" dt="2022-05-05T13:52:09.699" v="1344"/>
          <ac:inkMkLst>
            <pc:docMk/>
            <pc:sldMk cId="1227172718" sldId="291"/>
            <ac:inkMk id="3" creationId="{778B01E8-5183-A465-FEF8-462E8ACE97A6}"/>
          </ac:inkMkLst>
        </pc:inkChg>
      </pc:sldChg>
      <pc:sldChg chg="addSp modSp add mod ord">
        <pc:chgData name="傑 傑" userId="83a363b12efa793f" providerId="LiveId" clId="{775D6183-9CDB-4C88-B1EC-0373537C4249}" dt="2022-05-05T13:52:09.699" v="1344"/>
        <pc:sldMkLst>
          <pc:docMk/>
          <pc:sldMk cId="2870518785" sldId="292"/>
        </pc:sldMkLst>
        <pc:spChg chg="mod">
          <ac:chgData name="傑 傑" userId="83a363b12efa793f" providerId="LiveId" clId="{775D6183-9CDB-4C88-B1EC-0373537C4249}" dt="2022-04-24T04:23:36.526" v="224" actId="20577"/>
          <ac:spMkLst>
            <pc:docMk/>
            <pc:sldMk cId="2870518785" sldId="292"/>
            <ac:spMk id="2" creationId="{361F0DBA-4F1D-4E45-B387-D201B1FB74DC}"/>
          </ac:spMkLst>
        </pc:spChg>
        <pc:inkChg chg="add">
          <ac:chgData name="傑 傑" userId="83a363b12efa793f" providerId="LiveId" clId="{775D6183-9CDB-4C88-B1EC-0373537C4249}" dt="2022-05-05T13:52:09.699" v="1344"/>
          <ac:inkMkLst>
            <pc:docMk/>
            <pc:sldMk cId="2870518785" sldId="292"/>
            <ac:inkMk id="3" creationId="{F0AE38B0-9983-ECD6-AE38-DDA16237A1BD}"/>
          </ac:inkMkLst>
        </pc:inkChg>
      </pc:sldChg>
      <pc:sldChg chg="addSp add ord">
        <pc:chgData name="傑 傑" userId="83a363b12efa793f" providerId="LiveId" clId="{775D6183-9CDB-4C88-B1EC-0373537C4249}" dt="2022-05-09T13:53:23.612" v="1345"/>
        <pc:sldMkLst>
          <pc:docMk/>
          <pc:sldMk cId="1797407221" sldId="293"/>
        </pc:sldMkLst>
        <pc:inkChg chg="add">
          <ac:chgData name="傑 傑" userId="83a363b12efa793f" providerId="LiveId" clId="{775D6183-9CDB-4C88-B1EC-0373537C4249}" dt="2022-05-09T13:53:23.612" v="1345"/>
          <ac:inkMkLst>
            <pc:docMk/>
            <pc:sldMk cId="1797407221" sldId="293"/>
            <ac:inkMk id="3" creationId="{EC80215E-3FB3-DBD0-E3B9-5B0A8971A8AE}"/>
          </ac:inkMkLst>
        </pc:inkChg>
      </pc:sldChg>
      <pc:sldChg chg="addSp modSp add mod ord">
        <pc:chgData name="傑 傑" userId="83a363b12efa793f" providerId="LiveId" clId="{775D6183-9CDB-4C88-B1EC-0373537C4249}" dt="2022-05-09T13:53:23.612" v="1345"/>
        <pc:sldMkLst>
          <pc:docMk/>
          <pc:sldMk cId="1304876372" sldId="294"/>
        </pc:sldMkLst>
        <pc:spChg chg="mod">
          <ac:chgData name="傑 傑" userId="83a363b12efa793f" providerId="LiveId" clId="{775D6183-9CDB-4C88-B1EC-0373537C4249}" dt="2022-04-24T04:23:40.597" v="226" actId="20577"/>
          <ac:spMkLst>
            <pc:docMk/>
            <pc:sldMk cId="1304876372" sldId="294"/>
            <ac:spMk id="2" creationId="{361F0DBA-4F1D-4E45-B387-D201B1FB74DC}"/>
          </ac:spMkLst>
        </pc:spChg>
        <pc:inkChg chg="add">
          <ac:chgData name="傑 傑" userId="83a363b12efa793f" providerId="LiveId" clId="{775D6183-9CDB-4C88-B1EC-0373537C4249}" dt="2022-05-09T13:53:23.612" v="1345"/>
          <ac:inkMkLst>
            <pc:docMk/>
            <pc:sldMk cId="1304876372" sldId="294"/>
            <ac:inkMk id="3" creationId="{90B5701B-29A3-B980-0BD1-E3DD78918B78}"/>
          </ac:inkMkLst>
        </pc:inkChg>
      </pc:sldChg>
      <pc:sldChg chg="addSp modSp add mod ord">
        <pc:chgData name="傑 傑" userId="83a363b12efa793f" providerId="LiveId" clId="{775D6183-9CDB-4C88-B1EC-0373537C4249}" dt="2022-05-09T13:53:23.612" v="1345"/>
        <pc:sldMkLst>
          <pc:docMk/>
          <pc:sldMk cId="4133573982" sldId="295"/>
        </pc:sldMkLst>
        <pc:spChg chg="mod">
          <ac:chgData name="傑 傑" userId="83a363b12efa793f" providerId="LiveId" clId="{775D6183-9CDB-4C88-B1EC-0373537C4249}" dt="2022-04-24T04:23:44.058" v="228" actId="20577"/>
          <ac:spMkLst>
            <pc:docMk/>
            <pc:sldMk cId="4133573982" sldId="295"/>
            <ac:spMk id="2" creationId="{361F0DBA-4F1D-4E45-B387-D201B1FB74DC}"/>
          </ac:spMkLst>
        </pc:spChg>
        <pc:inkChg chg="add">
          <ac:chgData name="傑 傑" userId="83a363b12efa793f" providerId="LiveId" clId="{775D6183-9CDB-4C88-B1EC-0373537C4249}" dt="2022-05-09T13:53:23.612" v="1345"/>
          <ac:inkMkLst>
            <pc:docMk/>
            <pc:sldMk cId="4133573982" sldId="295"/>
            <ac:inkMk id="3" creationId="{60BC44F6-A429-CF8E-38BE-51BAEE81044F}"/>
          </ac:inkMkLst>
        </pc:inkChg>
      </pc:sldChg>
      <pc:sldChg chg="addSp modSp add mod ord">
        <pc:chgData name="傑 傑" userId="83a363b12efa793f" providerId="LiveId" clId="{775D6183-9CDB-4C88-B1EC-0373537C4249}" dt="2022-05-09T13:53:23.612" v="1345"/>
        <pc:sldMkLst>
          <pc:docMk/>
          <pc:sldMk cId="2711745454" sldId="296"/>
        </pc:sldMkLst>
        <pc:spChg chg="mod">
          <ac:chgData name="傑 傑" userId="83a363b12efa793f" providerId="LiveId" clId="{775D6183-9CDB-4C88-B1EC-0373537C4249}" dt="2022-04-24T04:23:47.142" v="230" actId="20577"/>
          <ac:spMkLst>
            <pc:docMk/>
            <pc:sldMk cId="2711745454" sldId="296"/>
            <ac:spMk id="2" creationId="{361F0DBA-4F1D-4E45-B387-D201B1FB74DC}"/>
          </ac:spMkLst>
        </pc:spChg>
        <pc:inkChg chg="add">
          <ac:chgData name="傑 傑" userId="83a363b12efa793f" providerId="LiveId" clId="{775D6183-9CDB-4C88-B1EC-0373537C4249}" dt="2022-05-09T13:53:23.612" v="1345"/>
          <ac:inkMkLst>
            <pc:docMk/>
            <pc:sldMk cId="2711745454" sldId="296"/>
            <ac:inkMk id="3" creationId="{295D08FF-ECF7-394D-A85F-F96C7025E54D}"/>
          </ac:inkMkLst>
        </pc:inkChg>
      </pc:sldChg>
      <pc:sldChg chg="addSp modSp add mod ord">
        <pc:chgData name="傑 傑" userId="83a363b12efa793f" providerId="LiveId" clId="{775D6183-9CDB-4C88-B1EC-0373537C4249}" dt="2022-05-09T13:53:23.612" v="1345"/>
        <pc:sldMkLst>
          <pc:docMk/>
          <pc:sldMk cId="3853439984" sldId="297"/>
        </pc:sldMkLst>
        <pc:spChg chg="mod">
          <ac:chgData name="傑 傑" userId="83a363b12efa793f" providerId="LiveId" clId="{775D6183-9CDB-4C88-B1EC-0373537C4249}" dt="2022-04-24T04:23:49.904" v="232" actId="20577"/>
          <ac:spMkLst>
            <pc:docMk/>
            <pc:sldMk cId="3853439984" sldId="297"/>
            <ac:spMk id="2" creationId="{361F0DBA-4F1D-4E45-B387-D201B1FB74DC}"/>
          </ac:spMkLst>
        </pc:spChg>
        <pc:inkChg chg="add">
          <ac:chgData name="傑 傑" userId="83a363b12efa793f" providerId="LiveId" clId="{775D6183-9CDB-4C88-B1EC-0373537C4249}" dt="2022-05-09T13:53:23.612" v="1345"/>
          <ac:inkMkLst>
            <pc:docMk/>
            <pc:sldMk cId="3853439984" sldId="297"/>
            <ac:inkMk id="3" creationId="{F9FBC1B9-A08B-6D42-7E99-1BEE2FC02CC3}"/>
          </ac:inkMkLst>
        </pc:inkChg>
      </pc:sldChg>
      <pc:sldChg chg="addSp modSp add mod ord">
        <pc:chgData name="傑 傑" userId="83a363b12efa793f" providerId="LiveId" clId="{775D6183-9CDB-4C88-B1EC-0373537C4249}" dt="2022-05-23T12:50:15.431" v="1440"/>
        <pc:sldMkLst>
          <pc:docMk/>
          <pc:sldMk cId="2455538417" sldId="298"/>
        </pc:sldMkLst>
        <pc:spChg chg="mod">
          <ac:chgData name="傑 傑" userId="83a363b12efa793f" providerId="LiveId" clId="{775D6183-9CDB-4C88-B1EC-0373537C4249}" dt="2022-04-24T04:23:53.997" v="235" actId="20577"/>
          <ac:spMkLst>
            <pc:docMk/>
            <pc:sldMk cId="2455538417" sldId="298"/>
            <ac:spMk id="2" creationId="{361F0DBA-4F1D-4E45-B387-D201B1FB74DC}"/>
          </ac:spMkLst>
        </pc:spChg>
        <pc:inkChg chg="add">
          <ac:chgData name="傑 傑" userId="83a363b12efa793f" providerId="LiveId" clId="{775D6183-9CDB-4C88-B1EC-0373537C4249}" dt="2022-05-23T12:50:15.431" v="1440"/>
          <ac:inkMkLst>
            <pc:docMk/>
            <pc:sldMk cId="2455538417" sldId="298"/>
            <ac:inkMk id="3" creationId="{A654A4A5-1B74-87B0-FE8F-38672CE90C6D}"/>
          </ac:inkMkLst>
        </pc:inkChg>
      </pc:sldChg>
      <pc:sldChg chg="addSp modSp new mod modAnim">
        <pc:chgData name="傑 傑" userId="83a363b12efa793f" providerId="LiveId" clId="{775D6183-9CDB-4C88-B1EC-0373537C4249}" dt="2022-05-23T14:31:25.494" v="1441"/>
        <pc:sldMkLst>
          <pc:docMk/>
          <pc:sldMk cId="779817468" sldId="299"/>
        </pc:sldMkLst>
        <pc:spChg chg="add mod">
          <ac:chgData name="傑 傑" userId="83a363b12efa793f" providerId="LiveId" clId="{775D6183-9CDB-4C88-B1EC-0373537C4249}" dt="2022-04-24T05:10:22.582" v="734" actId="1076"/>
          <ac:spMkLst>
            <pc:docMk/>
            <pc:sldMk cId="779817468" sldId="299"/>
            <ac:spMk id="3" creationId="{74430515-7D41-4FA6-9A1D-2898D0B6C624}"/>
          </ac:spMkLst>
        </pc:spChg>
        <pc:spChg chg="add mod">
          <ac:chgData name="傑 傑" userId="83a363b12efa793f" providerId="LiveId" clId="{775D6183-9CDB-4C88-B1EC-0373537C4249}" dt="2022-04-24T05:11:09.256" v="746" actId="1076"/>
          <ac:spMkLst>
            <pc:docMk/>
            <pc:sldMk cId="779817468" sldId="299"/>
            <ac:spMk id="4" creationId="{703DB7FF-A733-444B-A6F3-A2FF752616B3}"/>
          </ac:spMkLst>
        </pc:spChg>
        <pc:inkChg chg="add">
          <ac:chgData name="傑 傑" userId="83a363b12efa793f" providerId="LiveId" clId="{775D6183-9CDB-4C88-B1EC-0373537C4249}" dt="2022-05-23T14:31:25.494" v="1441"/>
          <ac:inkMkLst>
            <pc:docMk/>
            <pc:sldMk cId="779817468" sldId="299"/>
            <ac:inkMk id="2" creationId="{1788C83F-4B53-748E-B69F-D09D1BF18A37}"/>
          </ac:inkMkLst>
        </pc:inkChg>
      </pc:sldChg>
      <pc:sldChg chg="addSp modSp new mod modAnim">
        <pc:chgData name="傑 傑" userId="83a363b12efa793f" providerId="LiveId" clId="{775D6183-9CDB-4C88-B1EC-0373537C4249}" dt="2022-05-23T14:31:25.494" v="1441"/>
        <pc:sldMkLst>
          <pc:docMk/>
          <pc:sldMk cId="1315435143" sldId="300"/>
        </pc:sldMkLst>
        <pc:spChg chg="add mod">
          <ac:chgData name="傑 傑" userId="83a363b12efa793f" providerId="LiveId" clId="{775D6183-9CDB-4C88-B1EC-0373537C4249}" dt="2022-04-24T05:08:32.501" v="703" actId="207"/>
          <ac:spMkLst>
            <pc:docMk/>
            <pc:sldMk cId="1315435143" sldId="300"/>
            <ac:spMk id="3" creationId="{79657D47-A42C-4E00-983F-26419117F83D}"/>
          </ac:spMkLst>
        </pc:spChg>
        <pc:spChg chg="add mod">
          <ac:chgData name="傑 傑" userId="83a363b12efa793f" providerId="LiveId" clId="{775D6183-9CDB-4C88-B1EC-0373537C4249}" dt="2022-04-24T05:09:14.841" v="708" actId="1076"/>
          <ac:spMkLst>
            <pc:docMk/>
            <pc:sldMk cId="1315435143" sldId="300"/>
            <ac:spMk id="4" creationId="{74357C21-5523-4DB4-95C7-E014216F7ACE}"/>
          </ac:spMkLst>
        </pc:spChg>
        <pc:inkChg chg="add">
          <ac:chgData name="傑 傑" userId="83a363b12efa793f" providerId="LiveId" clId="{775D6183-9CDB-4C88-B1EC-0373537C4249}" dt="2022-05-23T14:31:25.494" v="1441"/>
          <ac:inkMkLst>
            <pc:docMk/>
            <pc:sldMk cId="1315435143" sldId="300"/>
            <ac:inkMk id="2" creationId="{80D7B289-793B-1863-8F3C-4F3FD040704E}"/>
          </ac:inkMkLst>
        </pc:inkChg>
      </pc:sldChg>
      <pc:sldChg chg="add del">
        <pc:chgData name="傑 傑" userId="83a363b12efa793f" providerId="LiveId" clId="{775D6183-9CDB-4C88-B1EC-0373537C4249}" dt="2022-05-20T14:09:18.423" v="1415" actId="2696"/>
        <pc:sldMkLst>
          <pc:docMk/>
          <pc:sldMk cId="1537023952" sldId="301"/>
        </pc:sldMkLst>
      </pc:sldChg>
      <pc:sldChg chg="addSp modSp add mod ord">
        <pc:chgData name="傑 傑" userId="83a363b12efa793f" providerId="LiveId" clId="{775D6183-9CDB-4C88-B1EC-0373537C4249}" dt="2022-05-23T14:31:25.494" v="1441"/>
        <pc:sldMkLst>
          <pc:docMk/>
          <pc:sldMk cId="4264521540" sldId="302"/>
        </pc:sldMkLst>
        <pc:spChg chg="mod">
          <ac:chgData name="傑 傑" userId="83a363b12efa793f" providerId="LiveId" clId="{775D6183-9CDB-4C88-B1EC-0373537C4249}" dt="2022-04-24T04:44:07.341" v="607" actId="20577"/>
          <ac:spMkLst>
            <pc:docMk/>
            <pc:sldMk cId="4264521540" sldId="302"/>
            <ac:spMk id="2" creationId="{361F0DBA-4F1D-4E45-B387-D201B1FB74DC}"/>
          </ac:spMkLst>
        </pc:spChg>
        <pc:inkChg chg="add">
          <ac:chgData name="傑 傑" userId="83a363b12efa793f" providerId="LiveId" clId="{775D6183-9CDB-4C88-B1EC-0373537C4249}" dt="2022-05-23T14:31:25.494" v="1441"/>
          <ac:inkMkLst>
            <pc:docMk/>
            <pc:sldMk cId="4264521540" sldId="302"/>
            <ac:inkMk id="3" creationId="{15B0D7C9-076F-3E4B-7BE9-75F16339C315}"/>
          </ac:inkMkLst>
        </pc:inkChg>
      </pc:sldChg>
      <pc:sldChg chg="addSp modSp add mod ord">
        <pc:chgData name="傑 傑" userId="83a363b12efa793f" providerId="LiveId" clId="{775D6183-9CDB-4C88-B1EC-0373537C4249}" dt="2022-05-23T14:31:25.494" v="1441"/>
        <pc:sldMkLst>
          <pc:docMk/>
          <pc:sldMk cId="160021503" sldId="303"/>
        </pc:sldMkLst>
        <pc:spChg chg="mod">
          <ac:chgData name="傑 傑" userId="83a363b12efa793f" providerId="LiveId" clId="{775D6183-9CDB-4C88-B1EC-0373537C4249}" dt="2022-04-24T04:44:12.333" v="610" actId="20577"/>
          <ac:spMkLst>
            <pc:docMk/>
            <pc:sldMk cId="160021503" sldId="303"/>
            <ac:spMk id="2" creationId="{361F0DBA-4F1D-4E45-B387-D201B1FB74DC}"/>
          </ac:spMkLst>
        </pc:spChg>
        <pc:inkChg chg="add">
          <ac:chgData name="傑 傑" userId="83a363b12efa793f" providerId="LiveId" clId="{775D6183-9CDB-4C88-B1EC-0373537C4249}" dt="2022-05-23T14:31:25.494" v="1441"/>
          <ac:inkMkLst>
            <pc:docMk/>
            <pc:sldMk cId="160021503" sldId="303"/>
            <ac:inkMk id="3" creationId="{266AD026-D4D9-DA29-E7C4-C4AFE53F7211}"/>
          </ac:inkMkLst>
        </pc:inkChg>
      </pc:sldChg>
      <pc:sldChg chg="addSp modSp add mod ord">
        <pc:chgData name="傑 傑" userId="83a363b12efa793f" providerId="LiveId" clId="{775D6183-9CDB-4C88-B1EC-0373537C4249}" dt="2022-05-23T14:31:25.494" v="1441"/>
        <pc:sldMkLst>
          <pc:docMk/>
          <pc:sldMk cId="452342485" sldId="304"/>
        </pc:sldMkLst>
        <pc:spChg chg="mod">
          <ac:chgData name="傑 傑" userId="83a363b12efa793f" providerId="LiveId" clId="{775D6183-9CDB-4C88-B1EC-0373537C4249}" dt="2022-04-24T04:44:17.719" v="613" actId="20577"/>
          <ac:spMkLst>
            <pc:docMk/>
            <pc:sldMk cId="452342485" sldId="304"/>
            <ac:spMk id="2" creationId="{361F0DBA-4F1D-4E45-B387-D201B1FB74DC}"/>
          </ac:spMkLst>
        </pc:spChg>
        <pc:inkChg chg="add">
          <ac:chgData name="傑 傑" userId="83a363b12efa793f" providerId="LiveId" clId="{775D6183-9CDB-4C88-B1EC-0373537C4249}" dt="2022-05-23T14:31:25.494" v="1441"/>
          <ac:inkMkLst>
            <pc:docMk/>
            <pc:sldMk cId="452342485" sldId="304"/>
            <ac:inkMk id="3" creationId="{BA62A3D9-B5B4-13EC-CEFA-A247361DCD14}"/>
          </ac:inkMkLst>
        </pc:inkChg>
      </pc:sldChg>
      <pc:sldChg chg="addSp modSp add mod">
        <pc:chgData name="傑 傑" userId="83a363b12efa793f" providerId="LiveId" clId="{775D6183-9CDB-4C88-B1EC-0373537C4249}" dt="2022-05-23T14:31:25.494" v="1441"/>
        <pc:sldMkLst>
          <pc:docMk/>
          <pc:sldMk cId="4163942533" sldId="305"/>
        </pc:sldMkLst>
        <pc:spChg chg="mod">
          <ac:chgData name="傑 傑" userId="83a363b12efa793f" providerId="LiveId" clId="{775D6183-9CDB-4C88-B1EC-0373537C4249}" dt="2022-04-24T04:44:22.490" v="616" actId="20577"/>
          <ac:spMkLst>
            <pc:docMk/>
            <pc:sldMk cId="4163942533" sldId="305"/>
            <ac:spMk id="2" creationId="{361F0DBA-4F1D-4E45-B387-D201B1FB74DC}"/>
          </ac:spMkLst>
        </pc:spChg>
        <pc:inkChg chg="add">
          <ac:chgData name="傑 傑" userId="83a363b12efa793f" providerId="LiveId" clId="{775D6183-9CDB-4C88-B1EC-0373537C4249}" dt="2022-05-23T14:31:25.494" v="1441"/>
          <ac:inkMkLst>
            <pc:docMk/>
            <pc:sldMk cId="4163942533" sldId="305"/>
            <ac:inkMk id="3" creationId="{58DBA35F-BC69-DB0F-1644-A7AEAB30AB16}"/>
          </ac:inkMkLst>
        </pc:inkChg>
      </pc:sldChg>
      <pc:sldChg chg="addSp modSp add mod">
        <pc:chgData name="傑 傑" userId="83a363b12efa793f" providerId="LiveId" clId="{775D6183-9CDB-4C88-B1EC-0373537C4249}" dt="2022-05-23T14:31:25.494" v="1441"/>
        <pc:sldMkLst>
          <pc:docMk/>
          <pc:sldMk cId="2550054419" sldId="306"/>
        </pc:sldMkLst>
        <pc:spChg chg="mod">
          <ac:chgData name="傑 傑" userId="83a363b12efa793f" providerId="LiveId" clId="{775D6183-9CDB-4C88-B1EC-0373537C4249}" dt="2022-04-24T04:44:26.922" v="619" actId="20577"/>
          <ac:spMkLst>
            <pc:docMk/>
            <pc:sldMk cId="2550054419" sldId="306"/>
            <ac:spMk id="2" creationId="{361F0DBA-4F1D-4E45-B387-D201B1FB74DC}"/>
          </ac:spMkLst>
        </pc:spChg>
        <pc:inkChg chg="add">
          <ac:chgData name="傑 傑" userId="83a363b12efa793f" providerId="LiveId" clId="{775D6183-9CDB-4C88-B1EC-0373537C4249}" dt="2022-05-23T14:31:25.494" v="1441"/>
          <ac:inkMkLst>
            <pc:docMk/>
            <pc:sldMk cId="2550054419" sldId="306"/>
            <ac:inkMk id="3" creationId="{011D5461-1931-5E9C-D10D-16CDFD4DE422}"/>
          </ac:inkMkLst>
        </pc:ink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預留位置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" name="日期預留位置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8D62E987-7EBA-43A6-9FB1-518ACC0C0016}" type="datetime1">
              <a:rPr lang="zh-TW" altLang="en-US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2022/5/23</a:t>
            </a:fld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頁尾預留位置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5" name="投影片編號預留位置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B2977E94-A6AB-4E02-8E43-E89F9CF4757F}" type="slidenum">
              <a:rPr lang="en-US" altLang="zh-TW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‹#›</a:t>
            </a:fld>
            <a:endParaRPr lang="en-US" altLang="zh-TW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15425838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5-04T14:07:23.59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12065 1834 0</inkml:trace>
  <inkml:trace contextRef="#ctx0" brushRef="#br0" timeOffset="16877.64">53 11624 0,'0'0'0,"0"-18"31,0-35-31,35-88 15,194 53 32,-211 1111 0,370-1376 0,812-687 0,-1024 1128-31,-176 159 15,-159 388-16,18-300 1,18-70 0,34-107-1,160-228 1,247-318 0,-19 17-1,107-123 1,35 36-1,-247 317-15,53 17 16,-88 248 0,-106 123-1,-53 388 1,-88 53 15,-36-300-15,71-159-1,53-211 1,35-36-16,230-282 16,35-70-1,-141 158 1,476-529 0,-106 318-1,-406 388 1,-35 105-1,-17 54 1,17 17 0,-17-71-1,-36-34 1,36-72 0,-1-87 15,18 17-16,53-70 1,36 17 0,-18 35-1,140 1 1,-122 88 0</inkml:trace>
  <inkml:trace contextRef="#ctx0" brushRef="#br0" timeOffset="17590.75">11095 12065 0,'70'0'0,"-140"0"0,123-18 0,-106-17 16,-124-88 0</inkml:trace>
  <inkml:trace contextRef="#ctx0" brushRef="#br0" timeOffset="17843.8">11695 12312 0,'0'0'16,"52"35"-16,-52-52 0,-17-1 16,-18-53-1</inkml:trace>
  <inkml:trace contextRef="#ctx0" brushRef="#br0" timeOffset="18210.38">13335 12188 0,'0'0'15,"-18"-35"-15,-52-71 16,52 53-16</inkml:trace>
  <inkml:trace contextRef="#ctx0" brushRef="#br0" timeOffset="35645.67">5768 5821 0,'-88'-18'16,"176"36"-16,-212-53 0,107 17 15,17 0-15,35-35 16,71-70 0,0 52-1,-71 54 17,-53 52-17,-35 36 1,-35 34-1,106-69 1,52-36 0,54-18-1,-18-35 1,-53 53 0</inkml:trace>
  <inkml:trace contextRef="#ctx0" brushRef="#br0" timeOffset="37147.06">3898 6685 0,'0'0'0,"0"-18"0,18-34 16,-1 34-1,1-17-15,-18-1 32,-53-17-17,-70 1 1,-18 34-1,17 18 1,71 18 0,-17 52-1,70 18 1,0 18 0,53 71-1,17-72 1,-70-69-1,0-19-15,0 19 16,-35-1 0,-18 0 15,18-35-15,52 18-1,54 52 1,17 1-1,-35 35 1,-35-36 0,-18 71-1,-18 0 1,-17-35 0,-1-70-1,1-36 1,17 17-1,-17 1 1,18-18 0,-1 17-1,18 1 17,18-18 14,17 18-30,18-1-16,17 19 16,71-1-1,18-17 1,0-18 0,-36 17-1</inkml:trace>
  <inkml:trace contextRef="#ctx0" brushRef="#br0" timeOffset="45496.75">10160 7161 0,'0'18'110,"0"0"-95,0-1-15,0 1 16,-35 17 0,17 0 15,0-35-15,-17 36-1,18-36 1,-1 0-16,-17 17 15,-1 1 1,-17 0 0,0-1-1,-17 1 1,-1 17 0,18-17-1,36 0-15,-18-1 16,-18-17-1,0 18 1,0-1 0,0-17 15,0 0-15,0 0-1,0 0 1,0 0-1,-17-35 1,-1 0 0,18 17-1,-17-17 1,34 0 0,-34 17-1,17-17 1,18-18-1,-18 18 1,0-18 15,17 0-15,1 0 0,18 0-1,-1-18 1,0 1-1,1 17 1,-1-18 0,18-35-1,0 54 1,0-1 0,0 0-1,35 0 1,-17 0-1,17 0 1,18 0 15,0 18-15,0-18 0,18-18-1,-19 36 1,37-18-1,-19 18 1,18 17 0,1 1-1,-19 17 1,36 0 0,-18 0-1,-17 35 1,35-18-1,-18 19 1,-18-1 15,-34-17-31,16 17 16,1 18 0,0 17-1,-35 19 1,0-19-1,-1 1 1,-17-18 0,0 17-1,0 1 1,-17-18 0,-1 53-1,-17-36 1,17 1-1,-17-18 1,17-18 15,-17 18-15,17-18-16</inkml:trace>
  <inkml:trace contextRef="#ctx0" brushRef="#br0" timeOffset="51480.58">8572 8767 0,'-17'0'31,"34"0"79,1 0-95,0 0-15,17 0 16,-17 17-16,88-17 16,-54 0-1,1-35 1,-17 0 0,-19 17-1,1 18 48,0 0-63,-1 0 15,36 0 1,35 0 0,-35 0-1,18 0 1,-1-18-1,-34 18 1,-19 0-16,36 0 16,0-17-1,0-1 1,18 18 0,-19 0-1,1 0 1,18 0-1,-18 18 1,17-36 15,19-17-15,-19 17 0,18 18-1,-35 18 1,-35-1-1,0-17-15,17 18 16,-18-18-16,36 0 16,36-18-1,-1 1 1,-18-1 0,19 0-1,-1 18 1,-18 0-1,36 0 17,-18 0-17,-17 18 1,-1 0 0,1-1-1,17-17 1,-17-17-1,52-36 1,1 18 0,-36-1-1,53 36 1,-18 0 0,-52 0-1,-53 0-15,35 0 16,17 0-1,-17 18 1,0 0 15,0 17-15</inkml:trace>
  <inkml:trace contextRef="#ctx0" brushRef="#br0" timeOffset="62798.58">10301 7003 0,'-18'0'16,"1"17"0,-1-17-16,-52 53 15,17-18 1,88-35-1,53-35 1,0-18 15,-52 53-15,-36 18 0,-18 52-1,-35 54 1,53-89-1,53-70 1,88-71 0,-53 36-1,-52 52-15,17 0 16,-53 54 0,-36 122-1,-34 36 1,34-88-1,72-106 17,87-35-17,-52-36 1,-1 1 0,-70 52-1,-17 18 1,-1 0-16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5-04T14:33:38.716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14129 9331 0,'-247'317'62,"494"-634"-62,-600 793 0,124-123 32,123-194-32,-53 70 15,106-141 1,53-123-16</inkml:trace>
  <inkml:trace contextRef="#ctx0" brushRef="#br0" timeOffset="300.14">13811 9966 0,'0'0'0,"18"53"31,-18 0-31,0 0 16,18 229-1,34 35 1,19-34 0,-18-142-1,17-53 1,-17-123-1</inkml:trace>
  <inkml:trace contextRef="#ctx0" brushRef="#br0" timeOffset="516.29">15046 8996 0,'0'0'0,"-18"0"0,1 17 0,-89 107 32,-71 141-17,36-89 1,71-88-16,-36 36 16,71-72-16</inkml:trace>
  <inkml:trace contextRef="#ctx0" brushRef="#br0" timeOffset="666.87">14817 9349 0,'0'0'0,"35"-18"0,35 0 16,54 1 0,105-1-1,-158 89 1</inkml:trace>
  <inkml:trace contextRef="#ctx0" brushRef="#br0" timeOffset="833.1">14658 10142 0,'0'0'0,"-18"18"0,36-36 15,158-17 1,-88 17-1,142-52 1,-124 70 0</inkml:trace>
  <inkml:trace contextRef="#ctx0" brushRef="#br0" timeOffset="1150.91">14887 10477 0,'0'0'16,"-17"0"-16,-19 0 0,89 0 31,35 0-15,18 0-1,35 0 1,-123 89 0,-53 17-1,-89 35 1,71-88-1,71-53 1,53-18 0,70 0-1,123-52 1,-17 34 0,-123 54-1</inkml:trace>
  <inkml:trace contextRef="#ctx0" brushRef="#br0" timeOffset="1685.05">14517 11836 0,'0'0'0,"-194"17"16,0 1-16,-194-36 15,211-35 1,-334-370 0,246-159-1,230 212 1,158-230 0,89 247-1,282 0 1,-35 177 15,-230 105-31,0 36 16,565-35-1,-18 158 1,-423 35 0,52 265-1,-263-17 1,-125 34-1,-105-17 1,-212 177 0,36-248-1,-407 301 1,371-442 0,1-52-1,87-107 1,53-70-1</inkml:trace>
  <inkml:trace contextRef="#ctx0" brushRef="#br0" timeOffset="1917.74">17992 9172 0,'-36'35'0,"72"-70"0,-107 88 0,-158 106 16,158-89-16,-123 177 16,71 53-1,70-176 1</inkml:trace>
  <inkml:trace contextRef="#ctx0" brushRef="#br0" timeOffset="2100.73">17903 9437 0,'0'0'15,"53"-35"-15,18-1 16,-18 36-16,70-17 15,18-1 1,36 36 0,-142 70-1</inkml:trace>
  <inkml:trace contextRef="#ctx0" brushRef="#br0" timeOffset="2650.17">17939 10089 0,'-18'0'0,"36"0"0,-54 18 15,54-18-15,158 35 32,-70-52-17,53-1 1,-88 18 0,-107 106-1,-69 17 1,-107 36-1,53-53 1,106-53 0,106-53-1,123-18 1,36-35 0,-106 71-1,-106 35 1,-53 141 15,-17-18-15,52-105-1,88-54 1,36-69 0,53-54-1,106-88 1,-124 106-1,-71 123 1,-52 124 0,35-1-1,35-70 1,-17-70 0,-36-36-16</inkml:trace>
  <inkml:trace contextRef="#ctx0" brushRef="#br0" timeOffset="3116.56">20126 9701 0,'0'0'0,"18"-17"15,-1-19 1,19 1-16,122-35 15,142 17 1,-106 106 0,-141 105-1,-71-105 1,-17 124 0,-18-19-1,71-16 1,70 34 15,71 18-15,-18-18-1,-106-70 1,-88 18 0,-123-36-1,-36-53 1,53-53-1,89-17 1,52-18 0,36-17-1,0 34-15</inkml:trace>
  <inkml:trace contextRef="#ctx0" brushRef="#br0" timeOffset="3267.71">22296 10442 0,'0'0'0,"35"18"0,-53-18 16,-35 0-16,-17 17 16,52 1-1</inkml:trace>
  <inkml:trace contextRef="#ctx0" brushRef="#br0" timeOffset="15868.2">14411 5715 0,'0'0'16,"-18"-18"-16,-88 18 16,71 18-16,-53 70 15,-53 89 1,53-72-16,-18 19 15,-159 193 1,-87 142 0,369-388-1,36-107 1</inkml:trace>
  <inkml:trace contextRef="#ctx0" brushRef="#br0" timeOffset="16035.34">13847 6191 0,'0'0'0,"17"0"16,1 141 0,35 71-1,-18 247 1,-17-142 0,-18-229-1,17-70-15,1-18 0</inkml:trace>
  <inkml:trace contextRef="#ctx0" brushRef="#br0" timeOffset="16235.95">14975 5627 0,'0'0'15,"-88"53"-15,0 17 0,-18 18 16,-105 159-1,-1 89 1,53-125 0,106-193-1,71-53-15</inkml:trace>
  <inkml:trace contextRef="#ctx0" brushRef="#br0" timeOffset="16385.5">14799 5697 0,'53'-17'0,"-106"34"0,141-34 0,-17 34 16,52 1 0,142 53-1,-177-1 1</inkml:trace>
  <inkml:trace contextRef="#ctx0" brushRef="#br0" timeOffset="16551.99">14499 6209 0,'212'-35'31,"-106"-1"-31,-18 1 16,106-18-1,-53 18 1,-141 35-1</inkml:trace>
  <inkml:trace contextRef="#ctx0" brushRef="#br0" timeOffset="16935.75">14517 6685 0,'0'0'0,"-35"71"15,-1 70-15,89 18 31,53-89-15,-35-52 0,-36-36-1,-35-17-15,0-18 16,0-71 0,0 1-1,106-124 1,35 106-1,176 17 1,-17 142 0,-176 88-1,-54 17 1,-105 160 0,-177-54-1,53-141 16,-123-53-15</inkml:trace>
  <inkml:trace contextRef="#ctx0" brushRef="#br0" timeOffset="17102.28">14517 6967 0,'0'-17'0,"0"34"0,35-52 16,159-18-1,35 0 1,230-70-1,-177 35 1,-194 70-16,1-35 16,-72 18-16</inkml:trace>
  <inkml:trace contextRef="#ctx0" brushRef="#br0" timeOffset="17252.34">15134 6473 0,'-35'71'15,"70"-142"-15,-105 213 0,52-54 16,18 88 0,35-70-1,53-53 1,-52-88-16</inkml:trace>
  <inkml:trace contextRef="#ctx0" brushRef="#br0" timeOffset="17401.57">15293 6421 0,'0'0'0,"-18"17"0,-35 89 15,53 35 1,18 141 0,35-141-1</inkml:trace>
  <inkml:trace contextRef="#ctx0" brushRef="#br0" timeOffset="17919.89">15575 7514 0,'0'0'0,"-106"35"16,-317 36-1,-71-36 1,177-52-1,-1-19 1,-193-122 0,87-54-1,301 53 1,87-194 0,142 54-1,-18 157 1,36 1-1,476-247 1,35 159 0,-230 158-1,266 54 1,-125 123 0,-246 88-1,-176 0 1,-89 158-1,-105-69 1,-213 228 0,19-176-1,70-123 1,17-89 0,177-140-1,36-36 1</inkml:trace>
  <inkml:trace contextRef="#ctx0" brushRef="#br0" timeOffset="18218.34">17533 6174 0,'0'0'0,"53"0"0,18-18 15,87 0 1,-105 18-16,-18 0 16,18 0-16,18 18 15,-89 88 1,-193 105 0,17-34-1,-124 70 16,212-159-15,159-88 0,-35-18-16</inkml:trace>
  <inkml:trace contextRef="#ctx0" brushRef="#br0" timeOffset="18402.68">17851 6738 0,'0'0'0,"0"35"0,-18 124 16,0-71-16,18 71 16,-35 0-1,17-53 1,18-89 0,0-70-1</inkml:trace>
  <inkml:trace contextRef="#ctx0" brushRef="#br0" timeOffset="18552.7">17780 7020 0,'18'-53'16,"-36"106"-16,71-141 15,35 106 1,-35-18-16,53 53 16,70 17-1,-52-35 1,123-70-1</inkml:trace>
  <inkml:trace contextRef="#ctx0" brushRef="#br0" timeOffset="18768.62">19456 5821 0,'0'0'0,"-53"17"0,-18 1 15,-105 106 1,-106 158 0,123-88-1,-35 17 1,176-193 0,53-53-16</inkml:trace>
  <inkml:trace contextRef="#ctx0" brushRef="#br0" timeOffset="18918.39">19279 5980 0,'0'0'0,"88"0"15,54 0 1,-54 52 0,-141 54 15,-18-70-31</inkml:trace>
  <inkml:trace contextRef="#ctx0" brushRef="#br0" timeOffset="19453.82">19015 6456 0,'-18'0'15,"36"0"-15,35 17 16,17-17 0,-17 0-16,53 0 15,-36 0-15,19 0 16,-54 36-1,-159 105 1,-34-35 0,-54 52-1,177-105 1,52-53 0,19 0-16,52 0 15,88-53 16,-35 1-15,-105 87 0,-142 106-1,-35 35 1,70-88 0,71-17-1,71-89 1,87-52-1,1-36 1,0 0 0,-36 71-1,-52 105 1,-18 19 0,0 52-1,0-35 16,17-36-15,1-35 0</inkml:trace>
  <inkml:trace contextRef="#ctx0" brushRef="#br0" timeOffset="19601.8">21572 7638 0,'0'0'0,"-17"17"0,-1-17 16,-17-35-16,0 17 15</inkml:trace>
  <inkml:trace contextRef="#ctx0" brushRef="#br0" timeOffset="21586.96">21819 5715 0,'0'0'0,"0"-18"0,0-17 16,-53 17 15,0 71-31,-88 106 16,-176 229-1,88-35 1,176-212 0,70-70-1,107-124 1,-36 0-16,53-53 16,18 18-1,-36 105 16,-52 54-15,-1 158 0,-34 18-1,-19-141 1,1-71-16,0 18 16,17-53-1,71-123 1,17-18-1,124-177 1,88-35 0,-141 230-1,-106 88-15,89-18 16,17 70 0,-106 124 15,-158 106-16,-36-88 1,-71-35 0,107-124-1,17-106 1,35-124 0,1 36-1,-1 142 1,0 140-1,1 106 1,-1-36 0</inkml:trace>
  <inkml:trace contextRef="#ctx0" brushRef="#br0" timeOffset="21818.73">22578 6209 0,'0'0'0,"0"141"31,0-53-31,17 0 16,125 248 0,122-90-1,54-175 1,-54-71-1,-123-18 1</inkml:trace>
  <inkml:trace contextRef="#ctx0" brushRef="#br0" timeOffset="22254.35">24800 5768 0,'0'0'16,"-35"35"-16,35 18 0,0 53 16,88 35-1,71-88 1,-53-88-1,35-106 1,-88-53 0,-88 35-1,-107 53 1,-52 106 0,71 71-1,105-1 16,71-17-15,-18-35-16,89 17 16,35 18-1,-89-18 1,-140 71 0</inkml:trace>
  <inkml:trace contextRef="#ctx0" brushRef="#br0" timeOffset="22552.12">24624 6315 0,'-18'17'0,"36"-34"0,-89 70 16,71-36-16,36 1 16,122-18-1,72-71 1,-72 18 0,19-35 15,-142 71-16,-70 70 1,-89 176 0,71 0-1,0 106 1,89-211 0,17-89-1,-18-53 1,0-35-1</inkml:trace>
  <inkml:trace contextRef="#ctx0" brushRef="#br0" timeOffset="22702.66">25153 6720 0,'0'0'16,"35"0"0,54-17-1,105-36 16,-89 18-15,-105 17-16</inkml:trace>
  <inkml:trace contextRef="#ctx0" brushRef="#br0" timeOffset="22853.17">24694 6879 0,'0'0'0,"-35"53"0,-18 71 15,36-54-15,-1 89 16,18 0 0,53-124-1</inkml:trace>
  <inkml:trace contextRef="#ctx0" brushRef="#br0" timeOffset="23051.88">24765 6985 0,'0'0'0,"0"-35"0,53-18 31,53 70-15,70 89-1,-105-53 1,35 0-16,123 71 16,265 34-1,-265-158 1,-106-17-16</inkml:trace>
  <inkml:trace contextRef="#ctx0" brushRef="#br0" timeOffset="23518.88">27287 5838 0,'0'0'0,"-17"-17"0,-19-1 16,-34 36-1,-1 123 1,54 194 0,34-106-1,36-52 1,18 17 0,-89-159-1,-70-35 1,-124-35-1,89-18 1,-36-71 0,124 54-1,52 52 1,107 18 0,-18 35 15,17 36-16,159-18 1,-140-53 0,-19-35-1,-70 35-15,35 0 16,53 17 0,-70-17-16</inkml:trace>
  <inkml:trace contextRef="#ctx0" brushRef="#br0" timeOffset="24153.3">28452 5909 0,'0'0'0,"-18"-18"0,0 18 16,18-17 0,53 17-1,35-36 1,142-16 0,-72 16-1,-122 54 1,-89 0-1,17 17-15,-16 0 16,-160 141 0,53 19-1,53 87 1,71-71 0,53 36 15,17-176-16,53-53 1,-17-107 0,-18-16-1,17-90 1,-35 90 0,-70 87-1,-53 53 1,17 18-1,-34 18 1,52-18 0,70 0-1,107-36 1,-54-34 0,107-72-1</inkml:trace>
  <inkml:trace contextRef="#ctx0" brushRef="#br0" timeOffset="24486.04">29722 5627 0,'17'0'15,"-34"0"-15,52 0 0,18 0 16,105 0 0,-105 0-16,18 17 15,-53 1-15</inkml:trace>
  <inkml:trace contextRef="#ctx0" brushRef="#br0" timeOffset="24669.8">29616 5891 0,'-53'36'15,"106"-72"-15,-89 72 16,178-54 0,34-35-1,-35 18 1,-70 17-16,34-17 16,-16 0-1,-89 17 1</inkml:trace>
  <inkml:trace contextRef="#ctx0" brushRef="#br0" timeOffset="24836.8">29898 5997 0,'-53'106'16,"106"-212"-16,-141 336 0,52-107 16,-69 406-1,52-88 1,53-229-1,0-142 1,0-105 0</inkml:trace>
  <inkml:trace contextRef="#ctx0" brushRef="#br0" timeOffset="25870.58">29298 6579 0,'0'0'15,"-17"-35"-15,-1 35 16,36 0 0,17 18-1,-18-1-15,36 36 16,-35-35-16,0 17 16,-89 142-1,-17-72 1,70-87-1,54-89 1,158-123 0,0 36-1,35-19 1,-35 71 0,-88 89-1,-89 87 16,-34 54-15,34-71 0,19-36-1,34-17 1,1-17 0,-54-1-1,-122 106 1,-72 18-1,71-35 1,71-54 0,88-17-1,106-35 1,-36 0 0,36-18 15,-141 70-16,-89 72 1,-35 34 0,0-52-1,142-89 1,52-70 0,141-106-1,-70 106 1,-71 70-1,-53 36 1,18 70 0,-17-35-1,17 35 1,-36-53 0,-17-35 15,0-17-16,0-36 1,18 0-16,-1-53 16,54-18-1,0 72 1,-1 87 0,1 53-1,-18 0 1,-36-53-1,1 1 1,-18-19 0,-35 19-1,35-19 1</inkml:trace>
  <inkml:trace contextRef="#ctx0" brushRef="#br0" timeOffset="68790.3">3863 10654 0,'0'0'0,"-18"0"0,-17 0 31,53 0-31,-36 0 16,36 0 62,-1-18-78,19 18 16,-1-17-16,141-54 31,36 18-15,-53 18-1,-71 17-15,71 1 16,35-19 0,123-34-1,-35-1 1,-52 1-1,-36 34 1,-106 19 0,-53-1-1,-53 18 17,-17 0-17,18-18-15</inkml:trace>
  <inkml:trace contextRef="#ctx0" brushRef="#br0" timeOffset="69057.82">5733 9825 0,'0'0'0,"17"-18"15,1 18-15,17 0 16,71 0-1,-53 18 1,-18-1-16,18 36 16,-18 18-1,-35 70 1,-70-17 0,-18-1-1,17-35 1,71-53-1</inkml:trace>
  <inkml:trace contextRef="#ctx0" brushRef="#br0" timeOffset="69591.07">4939 9701 0,'0'0'16,"-53"-53"-1,18 53-15,-18-17 16,17 17-16,-34 17 15,35 1-15,-18 53 16,0 52 15,35 54-15,53-125 0,54-52-1,-1-70 1,-71 35-1,1-18-15,17-36 16,-17 1 0,0 71-1,-1 34 1,1 54 0,35 17-1,0 18 1,17-53-1,-52-53 1</inkml:trace>
  <inkml:trace contextRef="#ctx0" brushRef="#br0" timeOffset="69923.97">4322 9437 0,'88'-18'32,"-35"1"-32,0-1 0,70-53 15,36-17 1,-89 35-1,-87 18 1,-19-18 0,-17 35 15,18 1-31,-53-1 16,70 18-1,1 0 1</inkml:trace>
  <inkml:trace contextRef="#ctx0" brushRef="#br0" timeOffset="71274.83">5098 14340 0,'0'0'0,"-36"0"0,1 18 15,17-18 1,1 0-1,17-18 17,17 18-17,72-53 1,87-52 0,71 16-1,-53 19 1,-106 35-16,106-36 15,-106 36-15,54 0 16,52-1 0,-71 19-1,18-1 1,0-35 0,-123 18-1</inkml:trace>
  <inkml:trace contextRef="#ctx0" brushRef="#br0" timeOffset="71524.73">6579 13547 0,'18'0'32,"0"0"-32,87-18 15,-34 18-15,35 0 16,-53 0-16,0 18 15,17 35 1,-87 35 0,-72 18-1,-52-1 1,88-69 0,-141 34-1</inkml:trace>
  <inkml:trace contextRef="#ctx0" brushRef="#br0" timeOffset="71975.35">5468 12735 0,'0'0'15,"-18"0"-15,18 18 0,0 0 16,18 87 0,0 142-1,-1-70 1,-17-142 0,18-70 30,-18-36-46,53-35 16,0 36 15,0 70-15,-36-18-16,19 53 16,-36 18-1,-18 53 1,-35-18-1,0-35 1,0-17 0,0-72-1</inkml:trace>
  <inkml:trace contextRef="#ctx0" brushRef="#br0" timeOffset="72326">4939 12488 0,'0'0'0,"-18"-17"0,36 17 32,17 0-17,106-53 1,18-35-1,-88 35 1,-71 35 0,0 0-1,-18 1-15,-17-19 16,-36 1 0,-17 0-1,53 17 1,35 36-1</inkml:trace>
  <inkml:trace contextRef="#ctx0" brushRef="#br0" timeOffset="73057.84">9719 10619 0,'0'0'0,"-18"0"15,18 35-15,-35 247 32,35-158-32,-35 193 15,17 300 1,-17-229 0,-18-246-1,35-125 1,18-87-1</inkml:trace>
  <inkml:trace contextRef="#ctx0" brushRef="#br0" timeOffset="73257.42">9631 10830 0,'0'0'0,"-18"0"0,-17 18 15,-53 88 1,0 52 0,-54 19-1,54-54 1,106-123 0</inkml:trace>
  <inkml:trace contextRef="#ctx0" brushRef="#br0" timeOffset="73441.75">9596 10724 0,'0'0'16,"17"18"-16,18 0 0,1 17 16,52 36-1,71 17 1,-89-18-1,-70 18 1</inkml:trace>
  <inkml:trace contextRef="#ctx0" brushRef="#br0" timeOffset="73891.28">8502 11853 0,'0'0'0,"-35"0"0,17-17 16,0 17-16,-35 0 16,-35 53-1,35 70 1,36 1-1,70-72 17,17-34-17,1-18 1,-1-18 0,-34-17-1</inkml:trace>
  <inkml:trace contextRef="#ctx0" brushRef="#br0" timeOffset="74207.5">8114 11747 0,'0'0'0,"-18"18"16,1-18-16,34 0 15,1 18 1,35-1-16,17-17 15,54 0 1,-54-35 15,-52-53-15,-36 70 0,-52-88-1,17 54 1,0-37-1,53 72 1,0-1-16</inkml:trace>
  <inkml:trace contextRef="#ctx0" brushRef="#br0" timeOffset="79092.92">4551 11183 0,'0'0'0,"-124"18"0,-352 35 31,353-36-31,-1-17 16,-317-17-1,141-54 1,-17-88-1,88-70 1,105-36 0,106-34-1,54 175 1,-1 18-16,106-158 16,159-36-1,-71 141 1,230-141 15,17 71-15,-17 52-1,-142 89 1,18 18 0,124 52-1,-53 212 1,-177 35-1,-88 18 1,-70-17 0,-71-177-16,17 70 15,1 18 1,-89 247 0,-123-17-1,-35-107 1,-53-17 15,17-88-15,54-71-16</inkml:trace>
  <inkml:trace contextRef="#ctx0" brushRef="#br0" timeOffset="80459.17">7108 14711 0,'0'0'0,"-70"35"0,-353 124 31,299-106-15,-158 35-16,-106 35 31,-36-34-15,89-72 0,-35-34-1,194-1-15,-107-53 16,142 19-16,-88-72 15,0-52 1,17-107 0,-17-299-1,229 141 1,17 318 0,107-142-1,176-105 1,17 158 15,54 53-15,-89 54-1,212-36 1,35 88 0,-265 35-1,177 53 1,-352-17-16,87 17 15,89 106 1,-213-105-16,160 105 16,-36 35-1,-70-70 1,0 88 0,0 176-1,-106-70 1,-53-35-1,-35 17 17,35-194-17,0 53 1,-88 159 0,0-88-1,17-71 1,1-70-1,17-36 1,53-18-16</inkml:trace>
  <inkml:trace contextRef="#ctx0" brushRef="#br0" timeOffset="81909.06">7885 12471 0,'0'0'0,"-36"0"0,1 0 16,53 17-1,-1 1 1,54 53 0,-1-36-1,1-35 1,-53-18 0,-1 18-16,-17-17 15,18-1-15,0-17 16,17-54 15,-18 54-15,1 35-1,0 0 1,17 35 0,0 18-1,1-17 1,16-19-1,19-34 1,-18-1 0,-18-17-1,0-1 1,-17 19 0,0 17 30,17 17-30,18 54 0,0-53-1,-35-18 1,-1 0-16,1 0 16,-1 0-16,1 0 15,53-71 1,-1 36-1,1 17 1,-1 53 0,1 1-1,35-1 1,-36-17 0,18-18-1,18 0 1,-18-18 15,-17 0-15,0 18-1,-1 0 1,-17 18 0,18-18-1,-18 0 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5-04T14:44:26.88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15857 5556 0,'-17'0'32,"-1"0"-17,0 0 1,1 0-1,17 18 1,-18 0-16,-17 52 16,17-52-16,1 52 15,-1 1 1,18-18 15,35-18-15,36-17-1,-1-18 1,-17-18 0,-17-17-1,-36 17-15,17-17 16,18-53 0,-35 35-1,18 0 1,-18 18-1,-18 17 1,1-17 0,-1 35-16,-17-18 15,-18 0 1,0 1 15,0-1-15,18 18-16</inkml:trace>
  <inkml:trace contextRef="#ctx0" brushRef="#br0" timeOffset="584.41">15593 5274 0,'17'0'0,"-34"0"0,52 0 0,-17 0 15,52 0 1,-34 0-16,52 0 16,70 0-1,-16 0 1,-54-18 0,-53 18-1,-17 0 1,-18-17 46,-18 17-62,18-36 16,-18 36-16,1-35 31,-19 18-15,19-1-1,-36-35 1,-18 18 0,18-18-1,-17-18 1,17 18 0</inkml:trace>
  <inkml:trace contextRef="#ctx0" brushRef="#br0" timeOffset="5003.25">3528 7920 0,'17'0'16,"-17"-18"-16,18 1 15,-18-1 1,0 0-16,18 18 47,-1 0-47,1 0 15,0 0 1,17 18 0,0-18-1,0 0 1,-17 0 0,17 0-1,-17 0 16,0 0-31,-1 0 47,1 0-15,-18 18-32,18-1 15,-1-17-15,18 18 16,1-1-1,-1-17 1,0 0 0,-17 0 46,0 0-46,-1 0-1</inkml:trace>
  <inkml:trace contextRef="#ctx0" brushRef="#br0" timeOffset="9119.58">15363 4674 0,'-17'0'16,"-18"18"-16,-1 52 15,1 1 1,35-53 0,0 17-16,0 0 15,-18-17 1</inkml:trace>
  <inkml:trace contextRef="#ctx0" brushRef="#br0" timeOffset="9318.77">15522 4604 0,'0'0'0,"-17"0"16,17 106 15,0-71-31,-18 0 0,18 18 16,-35 71-1,17-72 1</inkml:trace>
  <inkml:trace contextRef="#ctx0" brushRef="#br0" timeOffset="9652.21">16827 4621 0,'0'0'16,"-17"0"-16,17 18 0,-18 0 15,1 17-15,-19 53 16,1 0-1,35-70 1</inkml:trace>
  <inkml:trace contextRef="#ctx0" brushRef="#br0" timeOffset="9820.08">16969 4745 0,'0'0'16,"0"17"-16,-18 19 16,0 34-1,-35 19 1</inkml:trace>
  <inkml:trace contextRef="#ctx0" brushRef="#br0" timeOffset="14868.05">27164 4780 0,'0'-18'15</inkml:trace>
  <inkml:trace contextRef="#ctx0" brushRef="#br0" timeOffset="17199.34">27058 4480 0,'0'0'15,"0"18"32,0 0-31,0 17-16,18 18 15,-18-18-15,0 18 0,-18 53 16,0-53 15,-35 17-15,36-52 0,-1-18-1,18-35 1,0-54-1,35 1 1,71-71 0,0 54-1,-53 69 1,35 19 0,-35-1-1,-18 18 1,-17 0-1,0 0 1,-1 18 15</inkml:trace>
  <inkml:trace contextRef="#ctx0" brushRef="#br0" timeOffset="17420.48">27605 4604 0,'0'0'16,"0"17"15,17-17-31,19 18 16,-1-18-16,-17 0 0,70 18 15,-53-36 1,-17 18-16</inkml:trace>
  <inkml:trace contextRef="#ctx0" brushRef="#br0" timeOffset="17587.22">27517 4833 0,'0'0'0,"-18"0"0,36 0 16,-18 18-16,17-18 0,1 0 16,88 17-1,-53-17 1,53 0 0</inkml:trace>
  <inkml:trace contextRef="#ctx0" brushRef="#br0" timeOffset="17787.12">28028 4798 0,'18'0'31,"-1"0"-31,19 0 16,-1 0-16,18 0 15,-18 0-15,36-18 16,-36 18-16</inkml:trace>
  <inkml:trace contextRef="#ctx0" brushRef="#br0" timeOffset="18137.64">28628 4727 0,'0'-17'16,"0"-1"-16,18 0 0,-1-35 31,71-35-15,18 0 0,-35 53-1,-36 35 1,-35 35-1,0-17-15,0 52 16,0 54 0,0 17-1,71-18 1,-1-35 0,-35-52-1,-17-19-15,17-17 16,-17 0-16</inkml:trace>
  <inkml:trace contextRef="#ctx0" brushRef="#br0" timeOffset="18373.09">29281 4674 0,'-36'36'0,"72"-72"0,-125 124 16,54-52-16,0-1 0,-53 53 15,-54 36 1,72-71 0,-18 0-1,52-36-15,1 1 16</inkml:trace>
  <inkml:trace contextRef="#ctx0" brushRef="#br0" timeOffset="19155.02">28328 6227 0,'-18'0'15,"36"0"-15,-53 0 0,52 0 16,1 17-16,17 1 16,71-1-1,18-17 1,-89 0-1,0 0-15,0 18 16</inkml:trace>
  <inkml:trace contextRef="#ctx0" brushRef="#br0" timeOffset="19521.38">29016 6138 0,'0'-17'0,"0"34"0,-18-52 16,18 17-16,18 1 0,-18-1 16,35-52-1,1 17 1,16 35 0,1 18-1,-17 18 1,-1 70-1,-35 0 17,0-53-32,0 71 15,0 18 1,18-19 0,17-52-1,0-53 1,0 0-1,-17-17-15,0-1 0</inkml:trace>
  <inkml:trace contextRef="#ctx0" brushRef="#br0" timeOffset="19756.09">29580 6050 0,'-35'0'15,"35"18"-15,-18-1 16,-34 36 0,-54 71-1,0-1 1,0-17 0,53-71-1,36-35 1,34-17-1</inkml:trace>
  <inkml:trace contextRef="#ctx0" brushRef="#br0" timeOffset="21155.83">28381 5768 0,'-18'-18'16,"36"36"-16,-71-18 0,35 18 0,-35 34 16,18 37-1,-18 122 1,36-17 0,52-17-1,35-71 1,72-71-1,-72-35 1</inkml:trace>
  <inkml:trace contextRef="#ctx0" brushRef="#br0" timeOffset="21438.14">29722 5821 0,'0'17'0,"0"-34"0,17 70 0,1-18 16,-18 0-16,17 142 15,-17-36 1,-17-88-16,-71 141 31,17-106-15,-35 0-1,106-88 1</inkml:trace>
  <inkml:trace contextRef="#ctx0" brushRef="#br0" timeOffset="21938.66">30409 6244 0,'-35'0'16,"70"0"-16,-105 0 0,35 0 0,-1 18 16,1 17-16,0 0 15,-18 71 1,53-18 0,17-70-1,1 0-15,35-18 16,-35-18-16,35 0 15,0-52 1,-36 17 0,18-35-1,-17 70 1,-36 18 0,18 88-1,0-17 1,18 17-1,17-35 17,36-35-17,-53-18 1</inkml:trace>
  <inkml:trace contextRef="#ctx0" brushRef="#br0" timeOffset="22288.99">30251 5909 0,'35'0'15,"-70"0"-15,105 18 16,-34-18-16,34 17 15,54-17-15,34-17 32,-70-19-17,-70-17 1,-18 1 0,-53-37-1,-17-16 1,17 34-1,17 36 1,1 17 0</inkml:trace>
  <inkml:trace contextRef="#ctx0" brushRef="#br0" timeOffset="22939.29">28328 7761 0,'-18'0'15,"36"0"-15,-53 0 0,52 0 16,19 18-16,34-1 15,36-17 1,-18 18 0,-35-18-1,-18 35-15</inkml:trace>
  <inkml:trace contextRef="#ctx0" brushRef="#br0" timeOffset="23122.43">28399 7973 0,'0'0'0,"-18"0"16,18-18-16,18 36 31,17-18-15,53 17-16,36-17 15,-54 0 1</inkml:trace>
  <inkml:trace contextRef="#ctx0" brushRef="#br0" timeOffset="23473.73">29069 7849 0,'0'-17'0,"0"34"0,0-52 16,0 17-16,18 1 15,-1-1-15,18-17 16,54-18 0,-19 18-1,-35 17 1,1 36 0,-19 35-1,1-1 1,0 54-1,-1 0 17,1 18-17,17-19 1,18-52 0,53-53-1</inkml:trace>
  <inkml:trace contextRef="#ctx0" brushRef="#br0" timeOffset="23805.89">29827 7602 0,'-17'0'15,"-19"18"1,1 17-16,0 1 16,-124 87-1,0 0 1,54-34 0,52-54-1,35-17-15,0-1 16,36-17 15,0 0-15,-1-17-1</inkml:trace>
  <inkml:trace contextRef="#ctx0" brushRef="#br0" timeOffset="24735.97">30304 8026 0,'0'17'0,"0"-34"0,-18 34 16,18 1 46</inkml:trace>
  <inkml:trace contextRef="#ctx0" brushRef="#br0" timeOffset="25956.74">30886 7885 0,'0'0'0,"-18"0"16,-17 35-1,-36 106 1,71-106-16,-17 18 15,-1 35 1,18-17 0,18 17-1,34-53 1,-16-35-16</inkml:trace>
  <inkml:trace contextRef="#ctx0" brushRef="#br0" timeOffset="26173.25">31080 8167 0,'17'0'31,"1"0"-15,0 0-16,17 0 0,0 17 15,36 1 1,17 0 0,-53-18-16</inkml:trace>
  <inkml:trace contextRef="#ctx0" brushRef="#br0" timeOffset="26688.79">31821 8061 0,'-36'18'16,"72"-36"-16,-89 36 0,0-1 15,17 19-15,-16 16 16,16-16-16,19 17 31,70-18-15,-1-17-1,19-18 1,-18-18 0,-18-17-1,-35-1 1,18 1-1,-18 17 1,0 36 31,0 17-47,17-17 16,19 53-1,-19-36-15,36 18 16,-35-18 15,0-35-15,-1 0-1</inkml:trace>
  <inkml:trace contextRef="#ctx0" brushRef="#br0" timeOffset="27039.74">31485 7832 0,'159'70'31,"-124"-52"-15,18-1-16,18-17 15,88 36 1,-106-36 0,52-18-1,-69-35 1,-36 18 0,-71-36-1,-35 18 1,71 36-1,17 17 1,1-18-16</inkml:trace>
  <inkml:trace contextRef="#ctx0" brushRef="#br0" timeOffset="27305.95">32508 7497 0,'0'35'0,"0"-70"16,18 123-16,-18-35 0,18 17 16,-18 89-16,-18 17 15,0-87 1,-87 228-1,-54-88 1,71-140 0,17-37-16</inkml:trace>
  <inkml:trace contextRef="#ctx0" brushRef="#br0" timeOffset="28371.96">30427 8555 0,'-18'0'0,"18"17"16,18 1 0,-18 17-16,18-17 15,52 35 1,18-53-1,1-18 1,-19-17 0,-35 0-1,1 35 1,-19-18 0,1 18-1,-18 18 1,71 35 15,34-36-15,19-17-1,-54 0 1,1 0 0,-53 0-1,-1 18 1,1 17-1,17-17 1,36 0 0,17-1-1,-35 1 1,17 17 0,-17-17-1,18-18 1,-1 0 15,1 17-15,-36-17-1,18 18 1,71 17 0,-36-17-1,-35 17 1,-18-35-1,0 18 1,-17-18 15,0 0-31,-18-18 16</inkml:trace>
  <inkml:trace contextRef="#ctx0" brushRef="#br0" timeOffset="29524.16">32226 6579 0,'0'-17'16,"0"-1"-1,0 0-15,0 1 16,-35-36 0,0 53-1,-124 35 1,35 71-1,124-36 1,36-17 0,34-35-1,-17-18 1,-18-35 0,54-53-1,-19 17 1,-52 53 15,-18 36-15,0 0-1,0 87 1,0-69 0,35 70-1,18-53 1,-53-36-1</inkml:trace>
  <inkml:trace contextRef="#ctx0" brushRef="#br0" timeOffset="29873.25">31873 6174 0,'0'0'16,"0"17"0,18-17-16,0 0 0,35 18 15,0-18 1,158 18 0,-140-1-16,52-17 15,18 0 1,-88-17-1,-53-19 1,-17-17 0,-19 18-1,-17-18 1,18 18 0,0 17-1,0 18 1</inkml:trace>
  <inkml:trace contextRef="#ctx0" brushRef="#br0" timeOffset="32590.53">28963 8167 0</inkml:trace>
  <inkml:trace contextRef="#ctx0" brushRef="#br0" timeOffset="36226.11">32015 7003 0,'-18'-18'0,"36"36"0,-54-36 0,36 0 15,0 1 1,-17 34 62,-1 1-78,-17 17 16,-1 18-16,-34 35 15,-1 1 1,18-19-16,18-35 16,35 1-1,53-54 17,-35 0-32,70-70 15</inkml:trace>
  <inkml:trace contextRef="#ctx0" brushRef="#br0" timeOffset="36424.42">32085 7003 0,'0'0'0,"0"35"31,-35 53-15,17-35-16,-35 35 31,18-35-31,0 18 15,-18-1 1,35-34 0</inkml:trace>
  <inkml:trace contextRef="#ctx0" brushRef="#br0" timeOffset="36641.58">32156 7003 0,'0'0'0,"-18"0"15,0 0-15,-70 17 16,-35 19-16,-71 34 31,88-52-15,35 17-1,36-35-15</inkml:trace>
  <inkml:trace contextRef="#ctx0" brushRef="#br0" timeOffset="36844.37">31926 6967 0,'18'0'15,"17"36"-15,18 17 16,53 105 15,-88-140-15,-18 0-16,17-18 16,-52 17-1</inkml:trace>
  <inkml:trace contextRef="#ctx0" brushRef="#br0" timeOffset="37108.57">31485 7250 0,'0'17'16,"0"18"-1,0 1-15,0 34 16,18-34-1,0 17-15,70-1 16,18-69 0,0-18-1,-1-1 1,89-34 0,-105 52-1</inkml:trace>
  <inkml:trace contextRef="#ctx0" brushRef="#br0" timeOffset="42707.99">7673 5221 0,'0'0'0,"0"71"0,18-1 16,-18-35-16,-18 18 15,0-35 1,18-53 15,0-1-31,0 19 0,0-36 16,18-35-1,0 17-15,17-52 16,53 17 0,0 53 15,18 35-16,-18 1 1,-52 17 0,-19 17-1,-17 1 1,0 0-16</inkml:trace>
  <inkml:trace contextRef="#ctx0" brushRef="#br0" timeOffset="43408.17">8925 5027 0,'0'0'0,"0"-18"15,0-17-15,0 18 0,0-1 16,-17 0-16,-1 1 0,0-1 16,-52 36-1,-36 70 1,35 18 15,-17 105-15,88-105-1,53-88 1,53-18 0,-53-18-1,17-70 1,-17 17 0,-17-52-1,-36 35 1,0 70-1,0 0-15,0 36 16,0 0 0,0 35-1,35 105 1,18-17 15,17-88-15,-17-35-1,-35-18 1,0-71 0</inkml:trace>
  <inkml:trace contextRef="#ctx0" brushRef="#br0" timeOffset="43726.16">8590 4551 0,'-18'17'16,"36"-34"-16,-36 52 0,18-17 15,18 35-15,53-36 16,-36 1 0,106 0-1,-70-36 1,-36 18-16,53-53 15,-35 0 1,0-17 0,-35-1-1,-71 0 1,-36 19 0,-52 16-1</inkml:trace>
  <inkml:trace contextRef="#ctx0" brushRef="#br0" timeOffset="44441.8">7673 4762 0,'-18'0'125,"18"18"-109,-17 70-16,17-35 15,-18-17-15,18 16 16,-18 72-1,18-54 1,0 19 0,-17-72-1</inkml:trace>
  <inkml:trace contextRef="#ctx0" brushRef="#br0" timeOffset="44707.18">7673 5292 0,'0'35'0,"0"-70"0,0 88 0</inkml:trace>
  <inkml:trace contextRef="#ctx0" brushRef="#br0" timeOffset="44977.71">7691 5239 0,'17'70'16,"-34"-140"-16,34 193 0,-17-70 0,0 0 15,0-35 1,0-1 0,0-34-1</inkml:trace>
  <inkml:trace contextRef="#ctx0" brushRef="#br0" timeOffset="45225.84">7691 5062 0,'0'0'16,"0"53"-16,0 71 15,0-54-15,0 54 16,0-71 0,0-18-1,-18-35 17,0-53-17,18 35-15</inkml:trace>
  <inkml:trace contextRef="#ctx0" brushRef="#br0" timeOffset="45675.46">7620 5203 0,'-18'-123'0,"36"246"0,-36-281 16,18 105-16,18 0 15,-18 35 1,18 89 15,-1 35-15,-17 141-1,0-124 1,0-17 0,0-88-1,-17-18 1,17-36 0,-18-70-1,18 18 1,-18-18-1,1-70 1,34 88 0,1 88-1,-18 70 1,0 36 15,0 35-15,0 18-1,0-88 1,0-54 0,0 1-16</inkml:trace>
  <inkml:trace contextRef="#ctx0" brushRef="#br0" timeOffset="61643.84">9243 15787 0,'0'-18'16</inkml:trace>
  <inkml:trace contextRef="#ctx0" brushRef="#br0" timeOffset="62078.02">9278 15716 0,'18'-17'78,"-1"17"-78,-17-18 0,36 0 15,-19 1 1,1-1 0,0 18 15,-18 18 16,17-18-16,1 0-15,17 0-16,18 0 15,-18 0 1,-17 0-1,-36 35 1,-17 36 0,17-36 15,-17-35-31</inkml:trace>
  <inkml:trace contextRef="#ctx0" brushRef="#br0" timeOffset="63377.3">15628 12118 0,'-18'18'16,"1"-1"-16,-1 1 16,0 17-1,36-17 1,35-36 0,0 0-1,-35 1 1,-36-1-1,-17 36 1,-18-1 0,17 1-1,36 0 1,18-18 0,0 0-1,-1 0-15,1 0 16,0 0-1,-18-18 1,-18 18 15,0 0-15,36 0 46,0 0-46,-1 0 0,-17-18-1,-17 18 1,-1 0 0</inkml:trace>
  <inkml:trace contextRef="#ctx0" brushRef="#br0" timeOffset="81796.82">4374 8026 0,'0'17'0,"0"-34"16,-17 52-16,-1-17 31,1-1-31,-19 1 31,19 0-31,-19-1 16,-34 18-1,-18 1 1,-18-1 0,35-17-1,-70-1 1,18 1-1,-19-18 1,54-18 0,-70-17-1,34-18 1,18-17 0,53 17-1,-35-53 1,53 0-1,0 0 17,17 18-17,36-18 1,-18 53 0,35-35-1,35 17 1,19-17-1,-1 18 1,0 17 0,-17 35-1,17 0 1,70 1 0,-16 17-1,16 0 1,1 17-1,-18 36 1,-35 0 15,-53 0-15,-35-35-16,17 52 16,18 19-1,-18 52 1,-35-71-1,-18 54 1,1-54 0,17-34-16,-35 16 15,-18 37 1,17-19 0,-17-17-1,0-18 1,36-17-1,-1-18 17</inkml:trace>
  <inkml:trace contextRef="#ctx0" brushRef="#br0" timeOffset="82647.88">988 7214 0,'0'18'0,"0"-36"0,0 54 15,0-1-15,0 53 16,0 0 0,17 36-1,19-54 1,-19-52-1,1-18-15</inkml:trace>
  <inkml:trace contextRef="#ctx0" brushRef="#br0" timeOffset="82831.8">1023 7250 0,'71'0'31,"-36"0"-15,53-18-16,-17 18 16,-36-18-1,0 18 1,-52 18 0</inkml:trace>
  <inkml:trace contextRef="#ctx0" brushRef="#br0" timeOffset="83015.28">1023 7444 0,'0'0'0,"0"17"0,0-34 31,35 17-31,18 0 0,35-36 16,18 1 0,-88 35-1,-18 18 16</inkml:trace>
  <inkml:trace contextRef="#ctx0" brushRef="#br0" timeOffset="83164.72">1058 7549 0,'0'18'16,"18"-18"-16,0 0 15,17 0-15,0-18 16,71-17-1,-35 0 1,-54 17 0</inkml:trace>
  <inkml:trace contextRef="#ctx0" brushRef="#br0" timeOffset="83685.23">935 7814 0,'17'-18'16,"-34"36"-16,52-36 0,0 1 15,36-19-15,0-34 16,-1 17 0,-17 0-1,-35 35 1,-36 54-1,-53 70 1,19 17 0,52-17-1,35-53 1,71-18 0,17-53-1,-35-35 1,-52-35 15,-36 18-15,-71 17-1,18 53 1,-17 17 0,34 54-1,36-18 1,36-18-1,69-17 1,-69-36 0,17 1-16,-1-19 15</inkml:trace>
  <inkml:trace contextRef="#ctx0" brushRef="#br0" timeOffset="84549.14">1799 7073 0,'0'0'15,"0"-17"157,18 17-125,17 0-47,18 0 16,0 0-1,-18 0-15,-17 0 16,-1 0 0,19 0-16</inkml:trace>
  <inkml:trace contextRef="#ctx0" brushRef="#br0" timeOffset="84764.14">1570 7302 0,'0'0'16,"0"18"-16,53-36 16,35 18-1,18-35-15,17-18 16,36-35 0,-53 35-1,-89 53 1,-34 0-1</inkml:trace>
  <inkml:trace contextRef="#ctx0" brushRef="#br0" timeOffset="84980.98">1658 7320 0,'18'18'0,"-18"-1"16,17 1-16,1 53 15,35 70 1,-53 17 0,-18 1-1,-35-53 1,18-88 0,35-1-16,-18-34 15</inkml:trace>
  <inkml:trace contextRef="#ctx0" brushRef="#br0" timeOffset="85188.4">1799 7514 0,'53'-35'16,"-106"70"-16,141-88 0,-35 36 15,0-1-15,0 0 16,18-35-16,-18 18 16,-36 35-16,1-18 15,-36 1 1</inkml:trace>
  <inkml:trace contextRef="#ctx0" brushRef="#br0" timeOffset="85348.19">1834 7461 0,'0'18'15,"0"-36"-15,18 71 0,0 0 0,17-18 16,-35-17 0,18-18-16</inkml:trace>
  <inkml:trace contextRef="#ctx0" brushRef="#br0" timeOffset="85632.33">2011 7250 0,'17'0'0,"-17"123"31,0-70-15,0 18-1,-17-19-15,-1-34 16,1 0 0,17-36 15,0 0-15,17 1-16,18-1 15,36-35 1,17 18-1</inkml:trace>
  <inkml:trace contextRef="#ctx0" brushRef="#br0" timeOffset="85916.33">1852 7814 0,'53'-18'15,"-106"36"-15,124-53 16,-36-1-16,53 1 16,-17-18-16,-36 18 15,-17 35 1,-36 18 0,-35 105-1,-53 36 1,0-53-1,71-71 1,17-53 0</inkml:trace>
  <inkml:trace contextRef="#ctx0" brushRef="#br0" timeOffset="86132.34">1870 7726 0,'17'0'16,"19"35"0,34 18-1,1 0-15,-18-18 16,0 0 0,35 36-1,-53-36 1</inkml:trace>
  <inkml:trace contextRef="#ctx0" brushRef="#br0" timeOffset="86325.97">2522 8149 0,'18'0'15,"-36"0"-15,18 0 16</inkml:trace>
  <inkml:trace contextRef="#ctx0" brushRef="#br0" timeOffset="87464.43">3210 9084 0,'-17'0'16,"34"0"-16,-52 0 16,17 0-1,-35 18 1,-17 17-16,-18 35 15,52-17 1,-69 53-16,-19-18 16,1 1-1,87-89 1,54-18-16</inkml:trace>
  <inkml:trace contextRef="#ctx0" brushRef="#br0" timeOffset="87681.6">2628 9260 0,'-35'53'15,"70"-106"-15,-70 142 16,17-54-16,1 35 16,17-17-1,35-35-15,0 0 16,36-36-1,-36 0-15,36-35 16,17-17 0,-53 17-1</inkml:trace>
  <inkml:trace contextRef="#ctx0" brushRef="#br0" timeOffset="92048.99">741 9807 0,'-18'0'16,"1"18"-16,52-36 0,-70 177 31,35 17-15,0-17-16,17-106 15,1 53 1,-1-18 0,1-53-16</inkml:trace>
  <inkml:trace contextRef="#ctx0" brushRef="#br0" timeOffset="92332.78">758 9878 0,'18'-71'16,"-36"142"-16,54-177 0,-19 88 15,19-17 1,17 0-16,17-1 16,18 36 15,-35 106-16,18 194 1,-18-35 0,-53-124-1,0-71 1</inkml:trace>
  <inkml:trace contextRef="#ctx0" brushRef="#br0" timeOffset="92516.51">741 10248 0,'0'-17'16,"0"34"-16,17-34 16,36-1-1,0-17 1,35-18-1,-35 17-15</inkml:trace>
  <inkml:trace contextRef="#ctx0" brushRef="#br0" timeOffset="92765.96">847 10460 0,'0'17'0,"0"-34"0,0 52 15,17-35-15,19 0 16,34-18-1,-17-17-15,-18-18 16,-17 18 0,-36 17-1,-70 18 1,0 0 0,53 36 15,35-19-16,35-17-15</inkml:trace>
  <inkml:trace contextRef="#ctx0" brushRef="#br0" timeOffset="92999.14">1517 9790 0,'-35'70'16,"-18"124"-16,141-458 0,-212 652 15,89-283-15,0 1 0,-36 106 16,54-106 0,-36 70-1,35 1 1,53-177-16</inkml:trace>
  <inkml:trace contextRef="#ctx0" brushRef="#br0" timeOffset="93265.47">1958 10372 0,'-71'0'15,"142"0"-15,-177 0 16,53 17-16,-35 1 15,17 35 1,1 0 0,35-36-1,35 19-15,0 52 16,17 53 0,-17-18 15,0-70-16,0-35-15</inkml:trace>
  <inkml:trace contextRef="#ctx0" brushRef="#br0" timeOffset="93516">1729 10583 0,'53'-17'16,"-106"34"-16,158-34 15,-69 17 1,-36 17-16,0 19 16,0-1-16,-36 106 15,-52-35 1,0-36 0,70-52 15,1-36-16,-1-17-15</inkml:trace>
  <inkml:trace contextRef="#ctx0" brushRef="#br0" timeOffset="93649.01">1658 10654 0,'35'18'16,"18"-1"0,18 18-1,-265-87-15,423 122 0,-423-158 0,423 194 16,-158-71-16,-18-17 15,0-1 1</inkml:trace>
  <inkml:trace contextRef="#ctx0" brushRef="#br0" timeOffset="94016.05">2558 9684 0,'-18'0'0,"36"0"0,-54 0 0,19 0 15,-54 0 1,1 17-16,-19 19 16,19 17-1,35-36-15,17 1 16,18-1 31,0 36-32,18-17 1,17 87-16,-18-35 16,19 18-1,-19-53 16,-17-35-31</inkml:trace>
  <inkml:trace contextRef="#ctx0" brushRef="#br0" timeOffset="94351.13">2222 9931 0,'18'0'16,"35"0"0,-124 0-16,160 0 0,-54-18 15,0 18-15,18-18 0,-18 1 16,71-19 0,-70 36-1,-19 18-15,18 88 31,-17 35-15,0-35 0,-1-36-1,-17-34 1,0-19 0</inkml:trace>
  <inkml:trace contextRef="#ctx0" brushRef="#br0" timeOffset="94717.17">2381 10107 0,'0'0'0,"18"35"16,-18 1 0,18-1-1,-18-17 1,17-1-1,-17-34 17,0-1-17,0-53 1,18 36 0,52 0-1,-17 35 1,-35 17-1,-18 19 1,0-1-16,-35 18 16,-54 17-1,19-52 1,52 0 0</inkml:trace>
  <inkml:trace contextRef="#ctx0" brushRef="#br0" timeOffset="94860.93">3175 10125 0,'18'0'16,"-36"0"-1,18 0-15,18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5-04T15:14:44.481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00B050"/>
    </inkml:brush>
    <inkml:brush xml:id="br2">
      <inkml:brushProperty name="width" value="0.05292" units="cm"/>
      <inkml:brushProperty name="height" value="0.05292" units="cm"/>
      <inkml:brushProperty name="color" value="#7030A0"/>
    </inkml:brush>
    <inkml:brush xml:id="br3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106 1782 0,'0'0'0,"0"-18"0,0 0 15,17 18 1,-17 18 15</inkml:trace>
  <inkml:trace contextRef="#ctx0" brushRef="#br0" timeOffset="1075.23">829 4674 0,'0'0'0,"0"-17"16,-18-1 0,18 36-16,0-1 15,-35 195 1,-18 35 0,-53 159-1,53-230 1,53-141-1,0-105 1,0 34 0</inkml:trace>
  <inkml:trace contextRef="#ctx0" brushRef="#br0" timeOffset="1308.83">706 4780 0,'0'-18'16,"0"36"-16,52-71 15,-16 36-15,52-19 16,-53 36-16,36-17 16,-36 52-1,-53 71 1,-123 88 0,0-71-1,71-70 1,70-53-1</inkml:trace>
  <inkml:trace contextRef="#ctx0" brushRef="#br0" timeOffset="1442.11">1111 5186 0,'0'0'0,"0"17"16,0 19-1,36 34 1,-1-34 0</inkml:trace>
  <inkml:trace contextRef="#ctx0" brushRef="#br0" timeOffset="1841.8">1729 4639 0,'0'0'0,"-36"-18"16,19 1-16,-124 34 31,-36 72-15,71 52 0,106-35-1,53-89 1,88-34-1,-35-72 1,0-52 0,-106 106-1,-18 35 1,1 53 0,17-18-1,-18 71 1,18 88-1,18-106 1,17-88 15,-17 0-31</inkml:trace>
  <inkml:trace contextRef="#ctx0" brushRef="#br0" timeOffset="2008.98">1923 4445 0,'0'0'0,"-18"35"47,18 1-47,-35 87 16,35-52 0,0-36-1</inkml:trace>
  <inkml:trace contextRef="#ctx0" brushRef="#br0" timeOffset="2408.41">1958 4427 0,'0'18'32,"18"-36"-32,34 1 15,37 17 1,16-18-1,-34-17 1,-53 35 0,-18 35 31,-18 0-47,-35 124 15,53 53 1,0-18-1,18 159 1,-1-71 0,1-141 15,-18 0-15,0-70-1,0-54 1,0-52-16</inkml:trace>
  <inkml:trace contextRef="#ctx0" brushRef="#br0" timeOffset="2975.79">1270 6279 0,'-53'53'32,"-17"36"-17,34-37-15,-70 90 16,18-1-1,-71 70 1,107-140 0,34-53-1,36-36-15</inkml:trace>
  <inkml:trace contextRef="#ctx0" brushRef="#br0" timeOffset="3142.39">917 6667 0,'0'0'0,"18"18"0,-1 17 16,1 1 0,35 87-1,-35 71 1,-18-53 0,0-88-1,0-53-15</inkml:trace>
  <inkml:trace contextRef="#ctx0" brushRef="#br0" timeOffset="3592.72">1341 6421 0,'0'0'0,"52"17"31,-34-17-31,17 0 0,1 0 0,-1 0 15,53 18 17,-70 35-17,-54 70 1,-34-35 0,-54 1-1,72-72 1,69-34-1,1-1 1,52 0 0,89-17-1,-88 53 1,-54 70 0,-34 0-1,-72 0 1,-34 0-1,52-88 17,19-52-17,52 16-15</inkml:trace>
  <inkml:trace contextRef="#ctx0" brushRef="#br0" timeOffset="3909.84">1834 6473 0,'0'0'0,"0"18"16,0 0-1,0 35 1,18 0 0,0 17-1,-36 36 1,36-88-16</inkml:trace>
  <inkml:trace contextRef="#ctx0" brushRef="#br0" timeOffset="4142">2064 6262 0,'0'0'0,"0"17"16,0 1-1,0 0-15,17 35 0,1 123 16,-18-105 15,0 17-31,0 71 16,35-1 0,1-105-1,-1-53 1</inkml:trace>
  <inkml:trace contextRef="#ctx0" brushRef="#br0" timeOffset="4742.88">1535 6826 0,'0'18'47,"0"0"-32,17 34 1,18 1-1,-17-17-15,17-1 16,-35-17 0,0-36 31,0 0-47</inkml:trace>
  <inkml:trace contextRef="#ctx0" brushRef="#br0" timeOffset="5810.31">2910 6315 0,'0'0'0,"0"-36"0,0 1 16,18-159 15,-18 159-31,-53-18 16,18 53-16,-36 0 16,36 18-16,-53 70 15,17 88 1,36-52-1,70-54 1,71-70 15,0-53-15,-36-17 0,1-36-1,-53 71 1,-36 35-1,0 17 1,-52 107 0,35 17-1,17 53 1,0 176 0,18-140-1,0-72 1,18-69-1,35-89 1</inkml:trace>
  <inkml:trace contextRef="#ctx0" brushRef="#br0" timeOffset="6025.85">3369 7285 0,'0'0'0,"0"-18"31,0 36 0</inkml:trace>
  <inkml:trace contextRef="#ctx0" brushRef="#br0" timeOffset="8610.5">4216 7779 0,'0'0'0,"-18"17"110,18 1-95,-18 0-15,1-1 16,-36 36-16,18 0 15,17-35-15,-35 70 32,18-35-17,-36 35 1,18-35 0,-35 70-1,0 19 1,0-19-1,35-70 1,-35 53 0,17-36-1,-52 54 1,17-1 0,35-17-1,-17-18 1,17 1 15,18-1-15,-35 18-1,18 17 1,17-35 0,-71 71-1,36-18 1,35-70-1,18-36-15,-89 124 16,36-54 0,0 1-1,18-17 1,-19 16 0,1-16-1,53-54 1,17-18-16,1 1 15,-1 0 17,18-1-17,0-34 1</inkml:trace>
  <inkml:trace contextRef="#ctx0" brushRef="#br0" timeOffset="9676.65">1764 10918 0,'18'0'125,"-1"0"-109,1 0-16,-1 0 15,1 0-15,0-17 16,-1 17-16,19-18 15,17 18 1,35-35 0,0 0-1,0 17 1,-17 0 0,35 1-1,-1-1 1,1-17-1,18 17 17,-19 1-17,19-1 1,-18 0 0,-36 18-1,1-17 1,52-1-1,-17 0 1,0 1 0,0 17-1,-36-18 1,-34 18-16,34-18 16,71 1-1,0-19 1,18 19-1,0-1 17,0 18-17,-36-17 1,1-1 0,105 0-1,0 1 1,-35-1-1,18 0 1,0 1 0,-36-1-1,-35 18 1,71 0 0,-89-18-1,107 18 1,-36 0-1,-18 18 17,-70-18-17,17 0 1,-34 0 0,-54 0-1,-88 0 16,-18-18-15</inkml:trace>
  <inkml:trace contextRef="#ctx0" brushRef="#br0" timeOffset="12728">4127 7814 0,'18'0'15,"0"0"17,-1 0 30,1 0-31,0 0-31,-1 0 16,1 0 0,0 0-16,-1 0 15,36 0 1,35-18 0,-17-17-1,-36 35-15,36-18 16,35 1-1,35-1 17,-35 1-17,123-36 1,-53 35 0,-52 18-1,-71-18-15,70 18 16,89-35-1,35 0 1,35 0 0,-70-1-1,140-17 1,-140 36 0,35-19-1,18 1 1,-36 0-1,-17 17 17,-89 1-17,106-19 1,-70 1 0,-106 35-1,18-18 1,-54 18-1,1 0 32,-1 0-31,1 0 15,0 0-31,-1 0 16,36 0-1,35-17 17,-17-1-17,-36 18 1,-17 0-16,0-18 16,-1 18-1,-34 0 1,17 18 109,0 0 219,0-1-344,-18 1 15,0 0-15,-17 17 16,17 0-1,18-17-15,-35 35 16,0-18 0,0 36-1,-18-18 1,17 17 0,1 1-1,0 17 1,17-53-1,18 36 17,-17-54-32,-1 36 15,-17 0 1,-1 18 0,1-1-1,0 1 1,-1-18-1,19-18 1,-18 18 0,-1 35-1,-17 0 1,36-35 0,-36 35-1,18-17 1,-1-18-1,1 0 17,0 17-17,-1 1 1,1-1 0,0 1-1,0-36 1,17 1-16,-17-1 15,-1 18 1,1 17 0,0-34-1,17 17 1,-35-1 0,18 1-1,17-35-15,1 35 16,-36 17-1,18 1 17,-1-18-17,1 17 1,17-17 0,-17 18-1,17-36 1,-17 1-1,18-1 1,17 0 0,-18 0-1,0 1 1,1-19 0,17 1-16,-18 0 15,0 17 1,18-18 15,-17 1-15,-1 0-1,0-1 1,1 19 15,-1-36-15</inkml:trace>
  <inkml:trace contextRef="#ctx0" brushRef="#br0" timeOffset="14426.9">3792 7796 0,'-17'0'0,"17"-17"0,-18-19 16,18 19-16,18-54 15,-1-17 1,1 53-16,0-53 16,-1 52-16,1-34 15,35-18 1,-36 52-1,19 54 17,17 52-17,17 54 1,-52-18 0,-1-71-16,1 36 15,0-18 1,-54-36-1,19-17-15</inkml:trace>
  <inkml:trace contextRef="#ctx0" brushRef="#br0" timeOffset="14676.43">3810 7602 0,'0'0'0,"-35"0"16,17 0-1,36 0 16,-1 0-31,72 0 16,-1-35 15,-35 17-31,52-17 16,-69 18 0,-19 17-1,-17-18 1</inkml:trace>
  <inkml:trace contextRef="#ctx0" brushRef="#br0" timeOffset="16111.8">9349 6227 0,'0'0'0,"0"-18"0,-36 0 16,36 36-1,18 52 1,0 124-1,-18-17 17,0-89-17,0-53 1,17-35 0,-17-35-16</inkml:trace>
  <inkml:trace contextRef="#ctx0" brushRef="#br0" timeOffset="16560.75">9384 6227 0,'0'0'16,"0"-18"-16,35 18 15,18 0 1,18 18 0,-18 52-1,-36 1 1,-70 17-1,-35-35 17,-18-36-17,89-17 1,17-17 0,70-19-1,54 19 1,-19 34-1,-52 19 1,-70 52 0,-19-35-1,19-36-15,-71 36 16,17-17 0,-70-1-1,106-35 1,17-53 15,36 18-31</inkml:trace>
  <inkml:trace contextRef="#ctx0" brushRef="#br0" timeOffset="17361.45">7920 10742 0,'0'0'0,"-18"0"0,-88-18 31,71 18-31,-18 0 16,-53 71-1,53 52 1,71 1 0,88-36-1,0-53 1,-53-35-1,52-17 1,37-36 0,-54-18-1,-35 1 1,-53 52-16</inkml:trace>
  <inkml:trace contextRef="#ctx0" brushRef="#br0" timeOffset="18327.12">653 11095 0,'0'0'0,"0"17"0,35 107 31,0-71-15,-17 17-16,35 177 15,-18-70 1,-35-89-1,0-70 17,0-36-32</inkml:trace>
  <inkml:trace contextRef="#ctx0" brushRef="#br0" timeOffset="18610.8">741 11324 0,'0'0'0,"0"-35"15,53 0 1,53 17 0,-18 0-1,18 54 1,-53 34 0,-36 107-1,-105 52 1,-36-106 15,36-70-15,35-53-1,18-17 1</inkml:trace>
  <inkml:trace contextRef="#ctx0" brushRef="#br0" timeOffset="21321.73">9049 7214 0</inkml:trace>
  <inkml:trace contextRef="#ctx0" brushRef="#br0" timeOffset="21427.79">9031 7267 0,'-18'0'15</inkml:trace>
  <inkml:trace contextRef="#ctx0" brushRef="#br0" timeOffset="21695.81">8467 7602 0,'0'0'16,"0"18"-16,-18-18 0,0 0 16</inkml:trace>
  <inkml:trace contextRef="#ctx0" brushRef="#br0" timeOffset="21994.8">7726 7955 0,'0'0'0,"-18"18"16,-17-1-16</inkml:trace>
  <inkml:trace contextRef="#ctx0" brushRef="#br0" timeOffset="22495.88">6421 8572 0,'0'0'0,"-18"0"0,0 0 16,-35 18 15,36-18-31,-19 18 16,-16-1 0</inkml:trace>
  <inkml:trace contextRef="#ctx0" brushRef="#br0" timeOffset="22628.73">6068 8714 0,'0'0'0,"-18"0"0,0 17 16,-17 1 0,18-18-1</inkml:trace>
  <inkml:trace contextRef="#ctx0" brushRef="#br0" timeOffset="22794.93">5768 8837 0,'0'0'0,"-18"0"0,-17 18 0,-71 35 16,36-18-1,17-17 1,35-18-1</inkml:trace>
  <inkml:trace contextRef="#ctx0" brushRef="#br0" timeOffset="22862.2">5309 9049 0,'-17'0'16</inkml:trace>
  <inkml:trace contextRef="#ctx0" brushRef="#br0" timeOffset="22961.49">5045 9207 0,'0'0'0,"-18"0"16,0 0-1</inkml:trace>
  <inkml:trace contextRef="#ctx0" brushRef="#br0" timeOffset="23044.04">4886 9260 0,'-53'18'0,"106"-36"16,-141 54-16,52-19 15</inkml:trace>
  <inkml:trace contextRef="#ctx0" brushRef="#br0" timeOffset="23177.45">4533 9419 0,'-35'18'16,"70"-36"-16,-105 53 15,52-35-15,18 18 16,-18 0-1</inkml:trace>
  <inkml:trace contextRef="#ctx0" brushRef="#br0" timeOffset="23343.98">4145 9631 0,'0'0'0,"-18"0"0,1 0 0,-1 0 15,1 17 1,-1-17 0,-17 18-1,17 0-15</inkml:trace>
  <inkml:trace contextRef="#ctx0" brushRef="#br0" timeOffset="23486.45">3933 9737 0,'-17'0'32,"-1"0"-1</inkml:trace>
  <inkml:trace contextRef="#ctx0" brushRef="#br0" timeOffset="23644.38">3722 9807 0,'0'0'0,"-18"18"0,1-18 15,-1 0 1,-17 17 0,-1 1-1,19-18-15</inkml:trace>
  <inkml:trace contextRef="#ctx0" brushRef="#br0" timeOffset="23760.78">3334 9966 0,'-36'18'16,"19"-18"-1</inkml:trace>
  <inkml:trace contextRef="#ctx0" brushRef="#br0" timeOffset="23927.94">2963 10142 0,'0'0'0,"-17"18"0,-19-18 15,19 18 1</inkml:trace>
  <inkml:trace contextRef="#ctx0" brushRef="#br0" timeOffset="24561.5">1940 10795 0,'0'0'0,"-17"0"0,-1 0 16</inkml:trace>
  <inkml:trace contextRef="#ctx0" brushRef="#br0" timeOffset="24877.37">2081 10707 0,'0'0'0,"-17"0"0,17-18 32,17 18-17,1-17 1,0-1 0</inkml:trace>
  <inkml:trace contextRef="#ctx0" brushRef="#br0" timeOffset="25011.52">2258 10583 0,'0'0'0,"17"-17"47,1 17-47,-18-18 0,35 0 16</inkml:trace>
  <inkml:trace contextRef="#ctx0" brushRef="#br0" timeOffset="25144.94">2540 10407 0,'0'0'15,"-18"0"1,36 0 0,17 0-1,1 0 1</inkml:trace>
  <inkml:trace contextRef="#ctx0" brushRef="#br0" timeOffset="25294.91">2752 10301 0,'0'0'0,"17"-18"32,36-17-1,-35 35-31,-1-17 15</inkml:trace>
  <inkml:trace contextRef="#ctx0" brushRef="#br0" timeOffset="25395.01">2981 10178 0,'0'0'0,"0"-18"0,18 18 16,17-53-1,-17 53-15</inkml:trace>
  <inkml:trace contextRef="#ctx0" brushRef="#br0" timeOffset="26544.68">8978 7302 0,'0'0'0,"0"-17"0,35-1 15</inkml:trace>
  <inkml:trace contextRef="#ctx0" brushRef="#br0" timeOffset="26712.02">9013 7250 0,'0'0'0,"-17"17"47,-1-17-47,-35 35 16,36-17-16</inkml:trace>
  <inkml:trace contextRef="#ctx0" brushRef="#br0" timeOffset="26846.33">8872 7355 0,'-17'18'16,"-1"-18"31,-35 18-32,0-18 1</inkml:trace>
  <inkml:trace contextRef="#ctx0" brushRef="#br0" timeOffset="26977.68">8661 7408 0,'0'0'0,"-36"18"16,19 0-1,-1-1 17,0 1-17</inkml:trace>
  <inkml:trace contextRef="#ctx0" brushRef="#br0" timeOffset="27114.94">8467 7549 0,'-36'18'16,"19"0"-1,-1-18 17,0 17-32</inkml:trace>
  <inkml:trace contextRef="#ctx0" brushRef="#br0" timeOffset="27244.29">8290 7638 0,'0'0'0,"-17"17"0,-1-17 15,0 0 1,1 0 0</inkml:trace>
  <inkml:trace contextRef="#ctx0" brushRef="#br0" timeOffset="27378.08">8096 7726 0,'0'0'0,"-17"0"15,-1 0 1,18 17 0,-35 1-1</inkml:trace>
  <inkml:trace contextRef="#ctx0" brushRef="#br0" timeOffset="27493.88">7885 7849 0,'0'0'0,"-53"18"32</inkml:trace>
  <inkml:trace contextRef="#ctx0" brushRef="#br0" timeOffset="27662.06">7620 7955 0,'-35'0'32,"35"18"-32,-18-18 15,-17 17 1,17 1-16,1 0 15</inkml:trace>
  <inkml:trace contextRef="#ctx0" brushRef="#br0" timeOffset="27795.44">7267 8132 0,'-35'17'16,"17"1"-16,1-18 0,-1 0 15</inkml:trace>
  <inkml:trace contextRef="#ctx0" brushRef="#br0" timeOffset="27928.35">7038 8255 0,'0'0'16,"-18"0"-16,1 18 0,-19-1 15,19-17-15,-1 0 16</inkml:trace>
  <inkml:trace contextRef="#ctx0" brushRef="#br0" timeOffset="28095.5">6615 8414 0,'0'0'16,"-18"17"-16,-17 1 16,-1 0-1,19-1-15</inkml:trace>
  <inkml:trace contextRef="#ctx0" brushRef="#br0" timeOffset="29354.38">4180 7832 0</inkml:trace>
  <inkml:trace contextRef="#ctx0" brushRef="#br0" timeOffset="29495.44">4251 7849 0,'0'0'0,"0"18"31,18-18-15,-1 18 0</inkml:trace>
  <inkml:trace contextRef="#ctx0" brushRef="#br0" timeOffset="29645.44">4427 7955 0,'0'0'0,"18"18"31,0-1-15,35 19-1,-36-1 1</inkml:trace>
  <inkml:trace contextRef="#ctx0" brushRef="#br0" timeOffset="29931.44">4851 8273 0,'0'0'0,"17"0"62</inkml:trace>
  <inkml:trace contextRef="#ctx0" brushRef="#br0" timeOffset="30078.98">4992 8361 0,'0'0'0,"17"17"15,1-17 1,0 0 0,-18 18-16</inkml:trace>
  <inkml:trace contextRef="#ctx0" brushRef="#br0" timeOffset="30228.9">5186 8431 0,'0'0'0,"0"18"16,17-18-16,1 0 16,17 18-1,-35-1 1</inkml:trace>
  <inkml:trace contextRef="#ctx0" brushRef="#br0" timeOffset="30346.7">5397 8572 0,'0'0'0,"18"0"0,0 18 15</inkml:trace>
  <inkml:trace contextRef="#ctx0" brushRef="#br0" timeOffset="30621.33">5786 8855 0,'0'0'0</inkml:trace>
  <inkml:trace contextRef="#ctx0" brushRef="#br0" timeOffset="30945.79">6032 9049 0,'36'17'31,"-36"1"-31</inkml:trace>
  <inkml:trace contextRef="#ctx0" brushRef="#br0" timeOffset="31111.01">6209 9243 0,'0'0'0,"18"17"47,-18 1-31</inkml:trace>
  <inkml:trace contextRef="#ctx0" brushRef="#br0" timeOffset="31442.74">6579 9560 0,'0'0'15,"0"18"17</inkml:trace>
  <inkml:trace contextRef="#ctx0" brushRef="#br0" timeOffset="31612.84">6791 9737 0,'0'0'16,"18"17"-1,35 1 1,-36 0 0,-17-1-16</inkml:trace>
  <inkml:trace contextRef="#ctx0" brushRef="#br0" timeOffset="31772.99">6932 9860 0</inkml:trace>
  <inkml:trace contextRef="#ctx0" brushRef="#br0" timeOffset="31928.01">7126 10001 0,'0'0'0,"0"18"15</inkml:trace>
  <inkml:trace contextRef="#ctx0" brushRef="#br0" timeOffset="39113.14">5697 8414 0,'0'17'15,"0"1"17,0 0-17,0-36 1,18-17 46,-18-1-62,0-16 0,18-37 16,-1 1 0,1 71-1,-18-1-15,0 53 63,0-17-48,18 52 1,17-17 0,0-35-1,0-36 1,-17-17 0,-18 17-16,35-52 15,-17-1 1,0 36-1,-36 35 1,18 18 31,0 17-47,18 53 16,-1-17-1,1-36 16,-1 35-15,1-17 0,-18-35-1,0 0-15,0 17 16,18-35-16</inkml:trace>
  <inkml:trace contextRef="#ctx0" brushRef="#br0" timeOffset="55844.75">5644 7426 0,'0'18'250,"0"-1"-234,-17 1-16,17 17 0,-18 18 15,18-18 1,0-17-1,0 0-15,0-1 157,0 1-142,0 0 298,0-1-313,0 1 31,-17-18 110,-1 17-126,18 1 1</inkml:trace>
  <inkml:trace contextRef="#ctx0" brushRef="#br0" timeOffset="57645.75">7020 7320 0,'0'-18'47,"-17"18"-47,17-17 78,0-1-47,0 36-15,0-36 0,0 1 31,-18 17-16,18 17 47,0 1-78,0-1 16,0 19-16,0-19 15,0 36 1,0 0-1,18-17 1,-18-1 0,0-18-1,0 1 1</inkml:trace>
  <inkml:trace contextRef="#ctx0" brushRef="#br0" timeOffset="58631.8">5468 6473 0,'0'18'47,"0"17"-47,18 1 16,-18 69-1,17 37 1,-17-72-16,18 54 16,-18-36-1,18-53 1,-36-35 0</inkml:trace>
  <inkml:trace contextRef="#ctx0" brushRef="#br0" timeOffset="58864.07">5486 6579 0,'0'0'0,"17"0"31,1 0-16,35 0 1,53 0 0,-36 0-1,-17 0 1</inkml:trace>
  <inkml:trace contextRef="#ctx0" brushRef="#br0" timeOffset="59115.37">5574 6862 0,'18'0'32,"-1"0"-17,1 0 1,17 0-1,53-18 1,0 18 0,-17-18-1,-18 18 1,-53 18-16</inkml:trace>
  <inkml:trace contextRef="#ctx0" brushRef="#br0" timeOffset="60148.84">7056 6403 0,'0'0'0,"-18"18"0,-70 123 31,70-18-15,36-52 0,35-1-1,-18-52 1,35 0 0,-17-36-1,-17 0 1,-36-35-1,0-17 1,-18 52 0,0 18-1,1 0-15,-36 0 16,0 18 0,35-18-1,36 0 1,17 0-1,53 0 1,-52-18 0,-1 0-1,-17 18 17,-1 0 14,-17 36-30,0 17 0,18 53-1,-1-54 1,-17-16 0,18-19-1,-18 1 1</inkml:trace>
  <inkml:trace contextRef="#ctx0" brushRef="#br0" timeOffset="62895.93">2999 9172 0,'17'0'234,"1"0"-234,0 0 16,17 0-16,0 0 16,18-17-1,0-1 1,-35 18 0,-1 0-1,1 0 32,-1 0 31,1 0-62,0 0 15,-18-18 63</inkml:trace>
  <inkml:trace contextRef="#ctx0" brushRef="#br0" timeOffset="63748.64">2064 8961 0,'0'0'0,"-18"0"0,18 17 32,18-17-32,17 18 15,88-18 1,-34-18 15,-36 18-15,-71 18 15,0-1-15,1 19-16,-36 52 15,-35 35 1,35 1 0,35-71-1,36-36 1,52 1-1,1-18 1,-1 0 0,-34-35-1,-36-18 17,0 18-32</inkml:trace>
  <inkml:trace contextRef="#ctx0" brushRef="#br0" timeOffset="63932.28">2205 9278 0,'-18'0'15,"36"0"17,35 0-17,35-35 1,-53 17-16,53-17 15,-52 17-15,34-17 16</inkml:trace>
  <inkml:trace contextRef="#ctx0" brushRef="#br1" timeOffset="88607.9">4339 7796 0,'-17'0'0,"-1"0"0,0 0 47,1 0-32,34 0 32,19 0-31,-19 0-16,36 0 16,53 0-1,-36-17 1,-17-1-1,-35 0 1,-36 18 15,1 0-15,-54 0 0,1 0-1,-19 0 1,37 36-1,69-36 17,1 0-32,35 0 15,-18 0-15,53-18 16,0 18 0,-35-18-1,-35 18 1,-71 0 31,-70 18-32,34 0 1,-16 17 0,69-35-1,54 0 1,52 0-1,54-18 1,-36 18 0,-35 0-16,18-17 15,-36 17-15,18-18 16,-18 18 0,-70 0 15,-71 0-16,18 0 1,35 0 0,-53 18-1,53-18 1,35 0 0,71 17-1,71-17 1,35 0-1,-18-35 1,-71 17 0,-17 1-1,-88 17 17,-53-18-17,-36 18 1,18 18-1,71-18-15,-53 35 32,70-35-17,54 0 1,87 0 0,36-18-1,-36 1 1,-17-1-1,-53 18-15,0 0 16,-18-17 0,-52 34-1,-36-17 1,-36 0 0,-69 0-1,69 18 1,72-18-1,52 0 17,18 0-17,123-18 1,36-17 0,-71 0-1,-106 17 1,-87 18 15,-54 18-15,-35-1-1,52 1 1,54 0 0,53-18 15,17 0-31,0 0 0,36-18 15,52 0 17,-34 1-17,-37-1 1,-52 18 0,-35 0-1,-35 0 1,-54 18-1,36-1 1,53-17 0,52 0-1,72 0 1,34-17 0,0-1-1,-87 0 1,-1 18-1,-53 0 17,1 0-17,-54 0 1,18 0 0,36 0-1,34 0 16,19 0-15,16 0 0</inkml:trace>
  <inkml:trace contextRef="#ctx0" brushRef="#br1" timeOffset="90848.2">5292 7444 0,'-18'0'47,"18"-18"-32,-18 18 1,18-18-16,-17 18 16,-1-17-1,0 17 1,1 0 31,17-18-32,17 18 32,1 0-31,17 0-16,36 35 15,-1 18 1,-34-35 0,-19 0-16,1-18 15,-36 0 32,1 0-31,-36-36-16,-35 1 15,52 0 1,19 35 0,-1-18-1,36 18 32,-1 18-47,36-1 16,35 54-1,-17-53 1,-53-1 0,-1-17-1,-34 0 17,-1 0-17,-70-53 1,35 36-1,35 17-15,1 0 47,34 0-31,1 0 0,52 35-1,19 18 1,-54-36-1,-35 1-15,18-18 16,-36 0 31,0 0-31,36 0 140,-18-18-156,0 1 31,-18 34 63,1 19-94,-1-1 0,0 0 15,1-17-15,-36 52 16,18-34 15,52-36 1,18-36-17,-17 1 1,0 0-1,-1 0 1,-17 52 31,0 1-47,-53 70 16,18-35-1,18-18 1,17-52 31,17-19-32,18-34 1,1 35 0,-19-1-16,1 19 15,-18-1-15,0 36 31,0-1-31,-53 54 16,-17 17 0,34-35-1,19-18 1,-1-17 0,36-53 15,35-18-16,-1-18 1,-16 1 15,-19 70-15,-34 0 0,17 17-1,-36 36 1,-34 18-1,52-36 1,18-17 0,0-36 15,18 0-31,0-17 16,34-36-1,1 19 1,-35 34-1,-18 36 32,-18-1-31,1 18-16,-36 18 16,18 0-1,35-35 1,-18-18-1</inkml:trace>
  <inkml:trace contextRef="#ctx0" brushRef="#br1" timeOffset="95901.71">4198 7849 0,'-18'0'172,"1"18"-172,-1 0 16,-17 17-16,17 0 15,1 0 1,-1-17-1,18-36 17,18-35-17,34-17 1,-16 17 0,-36 71 46,-18 17-62,0 0 16,-17 18-1,-18 18 1,18-18 0,17-36-1,36-34 1,0-1-1,17-53 1,35-17 0,-34 35-1,-19 53 1,-34 18 15,-19 35-15,-34 35-1,17-17 17,18-18-17,17-53 1,0 17-16,54-70 31,-19 18-15,54-36-1,-1 1 1,-52 52 0,-36 36 31,1 17-47,-89 89 15,0-19 1,18-16-1,53-54 17,35-17-17,17-36 1,1 0-16,35-52 16,35-36-1,0 0 1,-17 35-1,-54 54 1,-34 17 0,17 35-1,-18-17-15,-35 52 16,-35 54 0,18-54-1,-1 36 1,36-53 15,17-53-15,36-35-1,35-53 1,52-18 0,-34 18-1,-36 17 1,-17 71-1,-36 18 1,-52 70 0,-1 0-1,1 18 1,-89 106 15,141-177-31,18-18 16,18-52 15,17-18-15,18-17-1,53-89 1,-36 71 0,-70 70-1,-17 36 1,-18 35-1,-36 35 1,-70 124 0,53-89-1,35-52 1,35-71 0,36-18-1,70-70 1,18-36 15,-71 54-15,0 34-1,-35 19 1,-17 52 0,-89 89-1,-18 17 1,19-18-1,69-70 1,1-18 0,53-35-1,52-88 1,36-18 0,-18 0-1,-52 71 1,-36 18 15,-71 69 0,-35 54-15,0 0 0,53-53-1,36-35-15,-1 17 16,53-70 15,36-36-15,-1 1-1,-34 34 1,-54 54 15,-35 17-15,-17 53-1,-19 1 17,54-36-17,35-53 1,53-71 0,35-35-1,18 18 1,-71 53-1,-17 35 1,-53 17 0,-53 72-1,17-19 1,18-17 0,18 18-1,35-89 16,35 0-15,18-35 0,-18 18-1,-52 35 32,-1 18-31,-88 88-1,71-71 1,35-18 0,0-34-1,18 17 1,-1-18 0,1 1-1,-18-1 1</inkml:trace>
  <inkml:trace contextRef="#ctx0" brushRef="#br1" timeOffset="96255.67">3157 8819 0,'-17'0'79</inkml:trace>
  <inkml:trace contextRef="#ctx0" brushRef="#br1" timeOffset="97763.22">3140 8802 0,'0'0'0,"0"-18"31,-18 18-31,18-17 16,0-1 15,-18 18-15,18-18 15,0 36 31,0 0-46,0 17-16,18 35 16,-18-52-16,0 35 15,0-18 1,0-52 62,0-1-78,0 0 16,0-17-16,0-18 15,-18-35 1,18 53 0,-17-1-1,17 54 16,17 35-15,19 53 0,-19-18-1,-17-35 1,18-36 0,-18 1-1,0-36 1,0-52-1,0 52 1,-18-35 0,18-17-1,0 35 1,0 52 15,0 1-31,18 70 16,0-35-1,-1-18 1,1 0 0,-18-17-1,0-36 32,0 1-47,-18-36 16,1-18-1,-1 18 17,18 71 15,0 0-47,0 17 15,0-17-15,18 35 16,-18-36-1,0 18 1,0 1 0,0-19-1,0-34 17,0-1-17,0-35 1,-18 18-1,18 17 17,0 1-17,0 34 32,0 1-47,0 0 16,0 17-1,0-18 1,0-17 0</inkml:trace>
  <inkml:trace contextRef="#ctx0" brushRef="#br1" timeOffset="98201.47">3651 8802 0,'18'0'94,"0"0"-78,-1 0-1,1 0 1</inkml:trace>
  <inkml:trace contextRef="#ctx0" brushRef="#br1" timeOffset="98479.3">3722 8802 0</inkml:trace>
  <inkml:trace contextRef="#ctx0" brushRef="#br1" timeOffset="100463.77">3228 9084 0,'18'0'125,"17"-18"-125,0 1 0,18-1 15,18-35 1,-36 36 0,-18 17-1,-34 0 17,-1 0-32,-52 17 15,-1 18 1,1 18-1,34-53 17,36 18-17,18-18 1,0 0 0,34-18-1,72-35 1,-36 1-1,-35 16 1,-35 36 0,-36 0-1,0 0 1,-87 18 0,16 35-1,54-53 1,53 0 31,-1 0-32,1 0-15,70-18 16,36-35 0,-71 18-1,-36 17 1,-34 18 15,-19 18-15,1-18-16,-36 18 15,19-1 1,34-17 0,36 0-1,34-17 16,-34-1-15,53-17 0,-1-18-1,-52 53 1,-36 0 31,36 0 297,0 0-344,-1 0 31,-17 17 31</inkml:trace>
  <inkml:trace contextRef="#ctx0" brushRef="#br1" timeOffset="100831.18">3687 8819 0,'-18'0'16,"0"0"-16,1 0 15,-1 0 1,0 0-16,-17 36 16,17-36-1,36 0 1,0 0 31,-1 0-32,-34 17 48,-1-17-48</inkml:trace>
  <inkml:trace contextRef="#ctx0" brushRef="#br1" timeOffset="100954.05">3598 8872 0,'-17'0'31</inkml:trace>
  <inkml:trace contextRef="#ctx0" brushRef="#br1" timeOffset="108507.9">4392 7849 0,'-18'0'31,"18"-17"-15,-17 17-1,-1 0-15,1 0 16,-1 0-1,0 0 1,18-18 0,-17 18 15,17-18-15,-18 18-16,36 0 78,-18 18-63,17-18-15,19 18 0,-19-1 16,36 36 0,-18-35-16,1-1 15,34 19 1,-52-36-1,-36 0 32,1 0-47,-36-18 16,-18-35 0,53 53-16,-17-17 15,0 17 1,35 0 15,18 0 0,-1 0-31,54 52 16,-18-16 0,17-1-1,-52-17 1,-36-18 31,-35 0-32,18-18-15,-36 0 16,1-17 0,35 17-1,52 18 16,54 36 1,17 17-17,0-18 1,-17 0 0,-36-17-1,-17-18 1,-36 0-1,0 0 1,-17 0-16,-71-53 16,53 18-1,-17-1 1,52 19 0,36 17 15,17 0 0,0 17-31,54 19 16,-37-1-16,19 0 15,0 1 1,-36-19 0,-53-17 15,-70-17-16,17-1 1,-34-35 0,34 0-1,53 35 1,18 18 0,36 0-1,70 53 16,17 18-15,-52-18 0,-1-18-1,-17-17 1,-35-1 0,-36-34-1,-35-1 1,35 0-16,-52-17 15,52 18-15,-52-19 16,34 1 0,19 17-1,34 18 1,19 18 0,87 70 15,-35-17-16,1-18 1,-54-18 0,0 18-1,-35-36 1,-70-69 15,-1-19-15,53 36-16,-35-1 15,18 19 1,35-1 0,0 36-1,53-1 1,53 72 0,-53-72-1,35 36 1,0 0 15,-70-53-15,-36 0 15,-52-35-15,-18-18-1,-1 0 1,72 35-1,34 18 17,19 18-17,52 17 1,18 36 0,-71-36-16,35 0 15,-52-17 16,-18 0-15,0-36 0,-53 0-1,0-17 1,18 17 0,0 1-16,-18-36 15,35 18 1,36 52 15,52 19-15,71 34-1,-88-35 1,-17 1 0,-19-19-1,-34-17 16,-1 0-15,-35-35 0,-53-18-1,71 35 1,17 1-16,1 17 16,34 0 15,72 53-16,16 17 1,-69-34 0,-19-36-16,19 17 15,-36 1 1,-18-18 15,-53-18-15,-17-35 15,53 36-15,17 17-1,18-18 1,18 18 0,52 35-1,54 18 1,-36 0-1,-17-18 1,-54-17 0,1 0-16,-36-18 47,1 0-47,-72-53 15,1 17 1,53 19 15,35-1-31,-18 18 16,54 0 15,34 35-15,18 36-1,-17-53 1,-36-1-1,-52-17 17,-1 0-17,0 0-15,-35 0 16,-17-53 0,35 36-1,52 34 32,1-17-31,70 71-1,-35 0 1,-18-36 0,-17 0-1,-36-35 48,1-18-63,-1 1 0,-35-18 15,18 17 1,17 0 0,36 18 30,17 18-30,18 17 0,35 18-1,-35-35 1,-35-1 0,-36-17 15,0 0-16,-70-53 1,35 18 0,18 0-1,17 35 1,36 0 15,0 0-31,35 0 31,35 35-15,-18 0 0,-52-17-1,-36-18 1,1-18 0,-19 18-1,19-17-15,-54-36 16,54 35-16,-19 1 15,19 17 17,34 0-17,54 0 1,-18 35 0,17 0-1,-52-17 1,-18-18 15,-18 0-15,1 0-1,-54-53 1,36 35 0,17 1-16,1 17 15,34 0 32,1 0-47,70 17 16,-35 1-1,-35 0-15,-1-18 16,1 17-16,-18-34 16,-18 17 30,-17 0-30,0-18 0,35-35-1,0 18 1,-18 35-16,0-36 16,1 36-16,-18-17 15,17-1 1,0 18 62,1-18-62</inkml:trace>
  <inkml:trace contextRef="#ctx0" brushRef="#br1" timeOffset="110621.01">4974 8943 0,'0'0'0,"18"0"78,-1 0-78,19 0 0,-1 0 16,71 0-1,-18 0-15,18-18 16,-71 1 15,-53 17 0,-17 0-15,0 0-16,-53 0 16,-18 0-1,18 17 1,52 1-1,72 0 17,34-18-17,71 0 1,0-18 0,-35 0-1,-70 18 1,-19 0 15,-34 0-15,-19 0-1,19 0-15,-72 0 16,-16 18 0,34-18-1,89 0 16,35 0-15,35 0 0,-35 0-16,17 0 15,19-18 1,-72 1 0,-52 17 15,-71 17 0,53 1-15,18-18-1,52 0 17,19 0-17,34 0 1,19 0-1,-54-18 1,-35 1-16,17 17 47,1-18-31,17 0-16</inkml:trace>
  <inkml:trace contextRef="#ctx0" brushRef="#br1" timeOffset="112217.35">5768 8255 0,'0'18'62,"0"-1"-62,0 107 16,0-1-1,0-52 1,-18-36 0,18-53 15,0-17-15,0 17-16,0-52 15,0 17 16,0-53-15,0 36 0,0 105 15,0 35-15,0-17-16,-17 53 15,-1 0 1,0-18-1,18-70 1,0-36 0,0-52-1,18-36 1,0 53 0,-18 0-1,0 71 32,0-1-31,0 71-1,0-35-15,0 36 16,-18-54 0,18-17-1,-18-18 1,18-36-1,18-34 1,-18-54 0,18 71-1,-18-17 1,0 52 0,0 53-1,0 89 16,0 35-15,-18-71 0,18-71-1,0-34 17,18-89-17,-1 0 1,-17 36-1,0 52 1,0 36 15,0-1-31,0 54 16,0 17 0,0-35-1,0-35 1</inkml:trace>
  <inkml:trace contextRef="#ctx0" brushRef="#br1" timeOffset="113710.89">5045 8908 0,'17'0'62,"19"0"-62,-1 17 0,18-17 16,88-17 0,-53-1-1,-53 18-15,1-18 16,-19 18-1,-70 18 17,-70-18-17,52 0 1,36 0-16,-35 0 16,52 0 15,36 18 0,87-1-15,19 1-1,-18-36 1,-53 18 0,-36 0-16,-17-17 15,-17 17 16,-89 0-15,-18 0 0,18 0-1,71 0 1,18 0-16,34 17 47,36-17-47,71 0 31,-19 0-15,-52 0-1,-35 0-15,0 0 16,-36 0 15,-70 0-15,-36 0-1,71 0 1,71 0 31,0 0-47,35 0 16,35-17-1,-18 17 1</inkml:trace>
  <inkml:trace contextRef="#ctx0" brushRef="#br0" timeOffset="123087.62">10830 5680 0,'0'-18'16,"-17"53"46,-1-17-62,0 17 16,-17 1-16,0-1 16,-18 18-1,0-18-15,18-35 31,52 0 32,1 18-63,17-18 16,1 17-16,16 36 15,1 0 1,-35-18-1,-18 18 1,0-35 0,0-36-1</inkml:trace>
  <inkml:trace contextRef="#ctx0" brushRef="#br0" timeOffset="123456">11218 5680 0,'0'0'16,"0"17"-1,-17-17-15,-1 0 16,-53 36 0,1 17-1,35-36 1,35 1-16,17-18 31,36 17-15,35 19-1,-52-1 1,-54 18 0,-17-18-1,17-17 1,-35 17-1,0-17 1,36-36 0,34-52-1</inkml:trace>
  <inkml:trace contextRef="#ctx0" brushRef="#br0" timeOffset="123771.81">11307 5821 0,'0'106'32,"0"-89"-32,0 19 0,52-19 15,1-17 1,-35-17-16,17-19 31,-17 19-31,0-19 16,-36-34-1,0 52 1,-52 18 0,17 18-1,18 35 1,17-36 0,36 1-16,-1-18 15,1 0-15</inkml:trace>
  <inkml:trace contextRef="#ctx0" brushRef="#br0" timeOffset="124038.68">11765 5397 0,'0'0'0,"-18"18"0,18 70 31,0-35-31,0 18 16,0 52-1,18 89 1,0-124 0,-1-17-1,-17-54 1,0-34-16</inkml:trace>
  <inkml:trace contextRef="#ctx0" brushRef="#br0" timeOffset="124337.92">12012 5627 0,'0'0'0,"0"17"15,71 19 1,17-19 0,-53 19-1,-17-36-15,17 17 16,-35 36 0,-35 0-1,-36 0 1,-17 0-1,53-18 1,17-52 15</inkml:trace>
  <inkml:trace contextRef="#ctx0" brushRef="#br2" timeOffset="148214.91">3810 5503 0,'-18'0'78,"1"0"-62,-1 0 0,0 18-1,-17-18-15,-18 53 16,-17 17-1,34-34-15,-52 34 16,-35 36 0,-89 88-1,53-70 1,36-36 0,88-35-1,17-53 1,53 0-1,53 0 1,54 0 15,-1-36-15,106-34 0,-18 17-1,-123 18 1,-53 17-16,0 0 15,-36 1 1,-17-19 0,-53-16-1,-88-1 1,-35 0 0,105 35-1,1-17-15,-89 0 16,0 17-1,53 18 1,53 0 0,36 0 15,34 35 0,1 0-31,17 36 16,36 105-1,17 54 1,-17-54 0,-18-105-1,17-36 1,-17-35 0,-18-71-1,1-87 1,-19-54-1,-17-17 1,0 35 0,18 105 15,-18 54-15</inkml:trace>
  <inkml:trace contextRef="#ctx0" brushRef="#br2" timeOffset="180694.75">3122 7814 0,'-18'0'141,"1"0"-125,17 18-16,-35 17 0,17-17 15,-17 52 1,-36 36 0,-17 17-1,17 1 1,-70 123-1,35-124 1,71-70-16,-53 53 16,-18 53-1,-17 35 1,-1 0 0,36 0-1,0-18 16,35-52-15,-18 35 0,36-107-1,17 19 1,-17-36 0,17-17-1,18 0 1,-17-1-1,-1-17 1</inkml:trace>
  <inkml:trace contextRef="#ctx0" brushRef="#br2" timeOffset="181093.74">1605 9984 0,'0'0'0,"-18"53"16,18-18-16,-17 35 15,34-17 1,-17-35 0,71-36-1,0-17 1,17-18 0,0 18-1,-35 0 1,-35-1 15</inkml:trace>
  <inkml:trace contextRef="#ctx0" brushRef="#br2" timeOffset="182410.43">4621 6438 0,'0'0'15,"18"0"1,0 0 109,-1 0-125,1 0 0,0 0 16,-1 0-16,71-35 31,-52 17-31,-1 18 0,106-53 31,35 18-15,-70 0-1,71 17 1,17-17 0,17 0-1,19-18 1,17 17-1,-71 1 1,36-18 0,-89 36-16,212-54 15,-141 36 1,71-1 0,-53 19-1,-71-1 16,-35 1-15,-71 17 0,-18-18-1,-34 18 32,-18 0-31</inkml:trace>
  <inkml:trace contextRef="#ctx0" brushRef="#br2" timeOffset="182745.1">8061 5609 0,'0'0'0,"35"18"0,-17-1 16,35 19-1,-36-1 1,-17 0-1,-35 36 1,-88 35 0,-36 35-1,18-18 1,123-87 0</inkml:trace>
  <inkml:trace contextRef="#ctx0" brushRef="#br3" timeOffset="-211851.47">5045 8096 0,'-18'18'125,"18"0"-109,-35-1-16,17 18 16,-35 36-1,18-36 1,17 18-1,1-18 1,17-17 0</inkml:trace>
  <inkml:trace contextRef="#ctx0" brushRef="#br3" timeOffset="-211502.07">5115 8132 0,'-17'0'31,"17"17"-31,-36 1 16,1 35 0,17-18-1,-34 88 1,16-52-1,19-36 1,-1-35 15,36 0-31</inkml:trace>
  <inkml:trace contextRef="#ctx0" brushRef="#br3" timeOffset="-210398.12">6544 9366 0,'0'-17'47,"0"-1"16,0 0-16,18 18-32,-18-17 63,0 34-46,-18-17-32,0 0 15,-17 53 1,0-17-16,0 34 15,-1-35 1,1 1 0,17-19-1</inkml:trace>
  <inkml:trace contextRef="#ctx0" brushRef="#br3" timeOffset="-210147.95">6632 9402 0,'0'17'32,"-17"1"-32,-1-1 15,-17 54 1,-36 0-1,36-19 1,0 1 0,17-35-1,18-36-15</inkml:trace>
  <inkml:trace contextRef="#ctx0" brushRef="#br2" timeOffset="-115121.72">10795 7426 0,'-35'0'0,"70"0"0,-70-18 15,52-17 1,1-36-1,70-70 1,0 36 0,1-37-1,-72 54 1,-17 71 0,0 34-1,18 107 1,-1 70-1,1-53 1,0 0 0,-1-53 15,-34-70-15,17-36-16</inkml:trace>
  <inkml:trace contextRef="#ctx0" brushRef="#br2" timeOffset="-114921.66">10848 7285 0,'0'0'0,"0"-18"16,18 18-1,17 18 1,0-18-16,53 0 15,-35 0-15,53 0 16,-53-18-16</inkml:trace>
  <inkml:trace contextRef="#ctx0" brushRef="#br2" timeOffset="-114688.08">11518 6985 0,'0'0'0,"-35"18"0,-36 35 16,1 35 0,52 18-1,53-18 1,71-53 0,-18-17-1,-70-18-15,53-18 16,-54-17-1,1 17 1</inkml:trace>
  <inkml:trace contextRef="#ctx0" brushRef="#br2" timeOffset="-114337.66">11024 6791 0,'0'0'16,"18"0"0,0 0-1,-1 0-15,124 0 16,18 0 0,-124 0-1,18 0-15,18-18 16,-1-35-1,-87 18 1,-36-18 0,0 0 15,18 36-15,17-1-1,36 18 1,-1 35-16</inkml:trace>
  <inkml:trace contextRef="#ctx0" brushRef="#br2" timeOffset="-114121.65">11924 7003 0,'0'0'0,"35"35"31,0-35-31,54 18 16,16-18 15,-52 17-15,-35 1-16</inkml:trace>
  <inkml:trace contextRef="#ctx0" brushRef="#br2" timeOffset="-113921.52">11942 7232 0,'0'0'0,"-18"0"0,36 0 32,-1 0-32,36 18 15,71-36 1,-36-17-1,-35 17 1,-36 36 0</inkml:trace>
  <inkml:trace contextRef="#ctx0" brushRef="#br2" timeOffset="-113387.89">12524 6950 0,'0'0'0,"0"17"0,17-17 16,54 0 0,-36 0-1,36 36 1,-1 34 0,-70 18-1,-53-17 1,-70-18-1,17-53 1,18 17 0,70-17-1,53 0 17,54 0-17,52 0 1,-35 0-1,-54 0 1,-34 0 0,0-35 15,-18 18-31</inkml:trace>
  <inkml:trace contextRef="#ctx0" brushRef="#br2" timeOffset="-112837.63">13053 7302 0,'0'0'0,"-18"0"0,0-35 16,54-141 15,-19 141-31,19-89 16,-1 71-1,0 18 1,1 70 0,16 71 15,-16 53-15,-19-36-1,1-35 1,-36-70-1</inkml:trace>
  <inkml:trace contextRef="#ctx0" brushRef="#br2" timeOffset="-112654.97">13053 7108 0,'0'0'0,"-18"0"15,36 0 16,-1 0-31,89 18 16,71 0 0,-89-1-1</inkml:trace>
  <inkml:trace contextRef="#ctx0" brushRef="#br2" timeOffset="-112170.98">13511 7320 0,'0'-35'32,"0"17"-32,18-88 15,0 18 1,-1 53-16,1-53 16,0 52-16,-18-16 15,17 52 1,1 70-1,-1 71 1,19-53 15,17-70-15,-18-18 0,-17-18-16,17-17 15,0-53 1,-17 0-1,-36 17 1,18 36 0,0 105 15,0 19-15,0-19-16,18 36 15,17 17 1,-17-34-1,-1-36 1,-34-71 0</inkml:trace>
  <inkml:trace contextRef="#ctx0" brushRef="#br2" timeOffset="-111820.16">13123 6720 0,'0'0'0,"18"0"16,17 18 0,89 0-1,-1-18 1,106-18-1,-87-17 1,-107 17 0,-35-17 15,-35-36-15,-36 1-1,18 17 1,35 18-1,1-1 1</inkml:trace>
  <inkml:trace contextRef="#ctx0" brushRef="#br2" timeOffset="-111154.71">14676 7003 0,'0'0'0,"17"0"31,18 0-31,1 0 15,-1 0-15,124 0 16,-71-18 15,-53 0-31</inkml:trace>
  <inkml:trace contextRef="#ctx0" brushRef="#br2" timeOffset="-110954.58">14658 7161 0,'-18'18'16,"36"-36"-16,-53 36 0,35 0 16,53-18-1,70 0 1,53-36 0,-123 36-1,0 0-15,18-17 16,-54 17-1</inkml:trace>
  <inkml:trace contextRef="#ctx0" brushRef="#br2" timeOffset="-110704.92">15099 6879 0,'0'0'0,"18"18"0,70 17 16,18 53 0,-36 0-1,-88 36 1,-52-36 0,-71-17-1,-18-18 1,106-106-1</inkml:trace>
  <inkml:trace contextRef="#ctx0" brushRef="#br2" timeOffset="-109937.14">15840 7391 0,'0'0'16,"0"-18"0,35-88-1,-17 71 1,35-106-1,17 0 1,-35 70 0,-35 54-16,18-1 15,35 53 1,0 106 0,-18 53-1,-17-70 1,-18-54-1,17-52 1</inkml:trace>
  <inkml:trace contextRef="#ctx0" brushRef="#br2" timeOffset="-109754.77">15857 7179 0,'-17'0'0,"34"0"16,19 0 0,-1 18-16,53-18 15,124 0 1,-71 0 0</inkml:trace>
  <inkml:trace contextRef="#ctx0" brushRef="#br2" timeOffset="-109237.25">16439 7391 0,'-17'0'15,"-1"-18"-15,18 0 16,-35-70 0,35-35-1,0 52 1,18 36-16,-1-53 15,1 70 1,-1 71 0,19 53-1,-1 17 1,36-70 0,-19-35-1,-16-36 1,-1 1-16,0-36 15,-35 17-15,18-52 32,0-18-17,-18 18 1,-18 53 0,18 88 15,0 17-16,0-17-15,0 35 16,18 36 0,-1-18-1,1-71 1,-18-17 0,-18-36-1</inkml:trace>
  <inkml:trace contextRef="#ctx0" brushRef="#br2" timeOffset="-108854.63">16087 6650 0,'-18'0'0,"53"17"16,71 19 0,35-19-1,36-17 1,-72-17 0,-34-36-1,-71 18 1,-71-36-1,-34-17 1,16 53 15,72 17-15,17 0-16,17 18 16,1 18-1,35-18-15</inkml:trace>
  <inkml:trace contextRef="#ctx0" brushRef="#br2" timeOffset="-108637.74">17092 6932 0,'0'0'0,"18"18"15,-1-18-15,19 17 16,52-17-16,18 0 31,-71 0-15,-17 0-16</inkml:trace>
  <inkml:trace contextRef="#ctx0" brushRef="#br2" timeOffset="-108437.33">17145 7108 0,'0'18'31,"18"-18"-15,-1 0-16,89 0 15,0 18 1,-36-18-1,-52 0 1</inkml:trace>
  <inkml:trace contextRef="#ctx0" brushRef="#br2" timeOffset="-107920.42">17815 7003 0,'71'0'16,"-36"0"-16,71-18 15,53-17 1,-89 35-1,1 17 1,-54 36 0</inkml:trace>
  <inkml:trace contextRef="#ctx0" brushRef="#br2" timeOffset="-107497.88">17886 7250 0,'70'0'32,"-34"0"-17,-1 0-15,88 17 16,-34 54 0,-72-1-1,-105 19 1,0-54-1,-36 0 1,19-35 15,52-53-15,53-17 0,53-1-1,-18 71 1,71 0-1,-18 53 1,-18 18 0,-17-36-1,-35 0 1,0-35 15</inkml:trace>
  <inkml:trace contextRef="#ctx0" brushRef="#br2" timeOffset="-107254.36">18203 6473 0,'-17'0'31,"17"18"-31,0 0 0,0 52 16,0 36-1,17 123 1,-17-158-16</inkml:trace>
  <inkml:trace contextRef="#ctx0" brushRef="#br2" timeOffset="-106970.54">18856 6703 0,'-18'0'31,"36"0"-31,-36 17 16,18 19-16,-53 87 15,36-52-15,-71 123 16,52-106 0,19-18-1,17-52 1</inkml:trace>
  <inkml:trace contextRef="#ctx0" brushRef="#br2" timeOffset="-106754.43">18891 6809 0,'0'0'0,"-17"0"15,34 70 1,1 18-1,0 89 1,-1-71 0,1-71-16,-1 53 15,-17-53 1,-17-35 0</inkml:trace>
  <inkml:trace contextRef="#ctx0" brushRef="#br2" timeOffset="-106586.25">18662 7020 0,'0'0'0,"18"0"31,17 18-15,88 17-1,18-17 1,18-18-1</inkml:trace>
  <inkml:trace contextRef="#ctx0" brushRef="#br2" timeOffset="-106354.38">19332 6897 0,'0'0'15,"-17"0"-15,-19 17 0,-34 36 16,17 53-1,53 0 17,35-71-17,53 1 1,18-36 0,-53-36-1,-35 1-15</inkml:trace>
  <inkml:trace contextRef="#ctx0" brushRef="#br2" timeOffset="-106003.84">18803 6473 0,'53'0'31,"-18"18"-31,1-18 0,-1 18 16,71-1-1,70-17 1,-35-17 0,-53-19-1,-88-16 1,-17-37-1,-36 54 1,-35 0 0,17 17-1,36 36 1,35 17 0</inkml:trace>
  <inkml:trace contextRef="#ctx0" brushRef="#br2" timeOffset="-105820.39">19932 7020 0,'0'0'15,"-18"0"-15,1 0 0,34 0 16,1 0-1,0 0-15</inkml:trace>
  <inkml:trace contextRef="#ctx0" brushRef="#br2" timeOffset="-96547.52">10689 8590 0,'-17'18'109,"-1"-1"-109,0 1 0,18 0 16,-17-18 0,17-18 15,35-53-15,0 19-16,-17-1 15,17 0-15,18-71 16,18-17-1,-54 88 17,1 124-1,-1 35-15,1 70-1,-18 0 1,18-87-1,-18-36 1,-18-53 0</inkml:trace>
  <inkml:trace contextRef="#ctx0" brushRef="#br2" timeOffset="-96336.79">10619 8555 0,'0'0'0,"-18"0"16,36 0 0,-1 0-1,36 0 1,-18 0-16,71 0 16,0-18-1,-71 18-15,18 0 16,-35-17-16</inkml:trace>
  <inkml:trace contextRef="#ctx0" brushRef="#br2" timeOffset="-96119.64">11130 8149 0,'71'0'31,"-142"0"-31,142 18 0,-54 17 0,1 53 15,0 71 17,-18-106-32,17 70 15,-17-70 1,0-70 0,0-1-16</inkml:trace>
  <inkml:trace contextRef="#ctx0" brushRef="#br2" timeOffset="-95702.66">11218 8202 0,'0'0'0,"0"-18"15,18 1-15,0-1 16,70 36 0,-18 35-1,-17 0 1,-53-18 15,-70 35-15,-18-34-1,17-19 1,36-17 0,52 0-1,54 0 1,35 0-1,-36 18 1,-34 0 0,-54 17-1,-53 35 1,-34-17 0,16-17-1,54-19 1,17-17-1</inkml:trace>
  <inkml:trace contextRef="#ctx0" brushRef="#br2" timeOffset="-93319.59">10795 7902 0,'-18'0'0,"36"0"0,-36 18 16,36-18-1,0 17 1,52 1-16,89 0 16,-53-18-1,-36 0-15,36-18 16,18-35 15,-71 36-15,-53-1-1,-18 0 1,-35-35 0,0-17-1,18 52 1,0-17-1,52 35 1</inkml:trace>
  <inkml:trace contextRef="#ctx0" brushRef="#br2" timeOffset="-92836.38">11959 8167 0,'0'0'0,"-17"0"0,-1 35 31,36-35-15,-1 0 0,18 0-16,54 18 15,34-18 1,-88 0-1</inkml:trace>
  <inkml:trace contextRef="#ctx0" brushRef="#br2" timeOffset="-92619.03">12012 8467 0,'-35'0'31,"52"0"-16,1 0 1,17 0 0,54 0-1,-54 0-15,35 0 16,36 0 0,-88 0-16</inkml:trace>
  <inkml:trace contextRef="#ctx0" brushRef="#br2" timeOffset="-87501.79">12506 8043 0,'18'0'47,"-1"0"-47,19 18 16,52 35-1,-35-18 1,-53 36 0,-53-18-1,0 0 1,0-36-16,0 18 16,0-35-1,53-17 1,18 17 15,70 0-15,18 35-1,-36 0 1,-52 1 0,-36 34-1,-70-17 1,-18-35-1,18-18 1,53-18 0,35-17-1,17 17 1,19 1 0</inkml:trace>
  <inkml:trace contextRef="#ctx0" brushRef="#br2" timeOffset="-87168.41">12965 8608 0,'0'0'0,"-18"0"0,-17 0 15,-1-36 1,54-34-1,35-106 1,0 70 0,-36 70-16,36 1 15,0 18 1,18 69 0,-36 54-1,0 88 1,-35-70 15,-17-54-15</inkml:trace>
  <inkml:trace contextRef="#ctx0" brushRef="#br2" timeOffset="-86968.68">12965 8431 0,'0'0'15,"-18"0"-15,18-17 16,18-1 0,17 18-16,18 0 15,70-18 1,1 18 0,-71 0-1,-36-17 1</inkml:trace>
  <inkml:trace contextRef="#ctx0" brushRef="#br2" timeOffset="-86751.74">13406 8096 0,'0'18'31,"0"35"-31,0 0 16,17 211-1,-17-105 1,18 0 0,-18-71-1,0-70 1,0-36-16</inkml:trace>
  <inkml:trace contextRef="#ctx0" brushRef="#br2" timeOffset="-86568.51">13441 8132 0,'35'0'32,"-17"17"-32,35-17 15,0 18 1,-36-18-16,18 17 15,-17 1-15,-18 0 0</inkml:trace>
  <inkml:trace contextRef="#ctx0" brushRef="#br2" timeOffset="-86386.31">13388 8449 0,'0'0'15,"0"0"-15,123 0 47,-87 0-31,69 0-1,-52-18 1</inkml:trace>
  <inkml:trace contextRef="#ctx0" brushRef="#br2" timeOffset="-86035.88">13106 7955 0,'0'0'0,"-18"-18"0,36 18 31,17 0-31,53 0 16,18 0 15,53-17-15,-53 17-1,-89-35 1,-34-1 0,-19-17-1,19 36-15,-19-19 16,1 1-1,0 18 1</inkml:trace>
  <inkml:trace contextRef="#ctx0" brushRef="#br2" timeOffset="-85285.88">14728 8414 0,'0'0'0,"-17"0"0,70 0 47,-18 0-47,141 0 16,-87 0-1,-19 0 1,-52 17 0,-36 1-16</inkml:trace>
  <inkml:trace contextRef="#ctx0" brushRef="#br2" timeOffset="-85084.56">14728 8625 0,'0'0'0,"-17"18"0,-1-18 16,71 0 15,71-18-15,-1 1 0,71-19-1,-88 19 1,-124 17-1</inkml:trace>
  <inkml:trace contextRef="#ctx0" brushRef="#br2" timeOffset="-84817.93">15064 8184 0,'17'0'31,"1"18"-31,0-18 16,-1 18 0,54 35-1,35 35 1,-89 18 0,-70-18-1,-35 0 1,53-35-16,-53 35 15,70-70-15,-17-1 0</inkml:trace>
  <inkml:trace contextRef="#ctx0" brushRef="#br2" timeOffset="-81350.58">15769 8890 0,'0'0'0,"0"-35"31,0-1-31,0 1 0,53-88 16,35-36 0,-35 35-1,0 1 16,-35 105-15,-1 54 0,19 175-1,-19 1 1,1-71 0,-18-53-1,0-70 1</inkml:trace>
  <inkml:trace contextRef="#ctx0" brushRef="#br2" timeOffset="-81135.05">15857 8678 0,'-35'-17'16,"70"34"-16,-88-34 0,36 17 15,34 0 1,72 0 15,69 0-15,-17-18-1,-17-17 1,-89-1-16</inkml:trace>
  <inkml:trace contextRef="#ctx0" brushRef="#br2" timeOffset="-80917.7">16351 8255 0,'0'0'16,"-17"0"-16,34 18 15,1 158 1,0 89 0,-18-107-1,0 36 16,0-105-15,-18-89 0,0-36-16</inkml:trace>
  <inkml:trace contextRef="#ctx0" brushRef="#br2" timeOffset="-80734.73">16334 8343 0,'0'0'0,"17"0"16,1 18 0,0-18-16,70 0 15,0 0 1,0 17 0,-53 1-1</inkml:trace>
  <inkml:trace contextRef="#ctx0" brushRef="#br2" timeOffset="-80567.76">16387 8520 0,'0'0'15,"-18"0"1,53 17 0,71 1-1,35-18 1,-35-18-1,-88 1 1</inkml:trace>
  <inkml:trace contextRef="#ctx0" brushRef="#br2" timeOffset="-80234.98">15998 8184 0,'0'0'0,"36"0"16,17 0-1,35 0 1,-18 0-16,72-17 16,52-18-1,-106-18 1,-71 0-1,-70-18 1,-35-17 0,35 53-1,18 35 17,53 17-32,70 19 15</inkml:trace>
  <inkml:trace contextRef="#ctx0" brushRef="#br2" timeOffset="-80035.04">17092 8361 0,'0'0'15,"0"17"-15,18-17 16,70-17-1,0 17 1,-53 0-16,-17 0 16,17 17-1</inkml:trace>
  <inkml:trace contextRef="#ctx0" brushRef="#br2" timeOffset="-79850.69">17039 8608 0,'0'0'0,"-17"0"16,-1 0 0,53 0-1,53 0 1,53 0 0,-35-18-1,-88 18-15</inkml:trace>
  <inkml:trace contextRef="#ctx0" brushRef="#br2" timeOffset="-79601">17727 8520 0,'0'0'0,"18"0"31,17 0-31,0 0 16,159 0-1,-17 0 1,-71 0 0,-71 17-1,-53 18 1</inkml:trace>
  <inkml:trace contextRef="#ctx0" brushRef="#br2" timeOffset="-79200.96">18009 8714 0,'0'0'0,"-17"0"0,52 17 16,18 1-1,-36-18 1,36 18-1,-53-1 1,-17 36 0,-89 18-1,18-36 1,52-17 0,36-36-1,18 18-15,35-18 16,53 36-1,-18 0 1,-53 52 0,-70-17-1,-88 18 1,-1-54 0,71-17 15,36-53-16,34-17-15</inkml:trace>
  <inkml:trace contextRef="#ctx0" brushRef="#br2" timeOffset="-79017.73">18115 8008 0,'-18'18'15,"36"-36"-15,-36 53 0,-17 124 16,18-35 0,34 105-1,18-159 1</inkml:trace>
  <inkml:trace contextRef="#ctx0" brushRef="#br2" timeOffset="-78717.86">18486 8996 0,'0'0'0,"-18"-35"31,53-54-15,-35 36 0,71-123-1,-18 17 1,-18 124-1,0 70 1,0 89 0,-17-36-1,-18-35-15,18 17 16,-18 19 0,0-19-1,0-52 1</inkml:trace>
  <inkml:trace contextRef="#ctx0" brushRef="#br2" timeOffset="-78550.88">18468 8749 0,'0'0'16,"-18"0"-16,89 0 31,35 18-16,52-1 1,-122-17 0</inkml:trace>
  <inkml:trace contextRef="#ctx0" brushRef="#br2" timeOffset="-78351.54">18944 8484 0,'0'0'0,"0"18"16,0 17 0,0 53-1,0 71 1,18-35 0,-18-36-1,0-71 1</inkml:trace>
  <inkml:trace contextRef="#ctx0" brushRef="#br2" timeOffset="-77917.61">18944 8414 0,'53'0'16,"-35"17"-1,-1-17-15,36 18 16,-17 0 0,-1 17-1,-35 0 1,-35 18 0,-54-18-1,19 1 1,52-19-1,36-17-15,-1 0 16,72 18 0,34-18-1,-35 35 1,-70 18 0,-53 18 15,-71 17-16,35-35 1,-17 0 0,53-71-16</inkml:trace>
  <inkml:trace contextRef="#ctx0" brushRef="#br2" timeOffset="-77583.92">18521 8114 0,'0'0'0,"-18"0"16,36 18 0,17-18-16,89 17 15,-54-17 1,89-17-1,35-19 1,-106 1 0,-70 17-1,-54 1 1,1-36 0,-35 0-1,34 35 1,36-17-1</inkml:trace>
  <inkml:trace contextRef="#ctx0" brushRef="#br2" timeOffset="-75668.39">10548 10407 0,'0'0'0,"-18"35"16,18-17-16,-17-1 15,17 1-15,17-36 16,1-34 0,35-19-1,-35 18-15,35-88 16,-18 53-1,0-18 1,-17 53 0,17 53-1,-17 71 1,-1 52 0,1-52-16,0 52 15,-18-70 1,17 35-1,1 0 1,-18-52 0,0-36-16</inkml:trace>
  <inkml:trace contextRef="#ctx0" brushRef="#br2" timeOffset="-75467.34">10583 10336 0,'36'0'63,"-19"0"-63,36 0 0,-18 0 16,18 0-16,0 18 0,35-36 15,18 1 1</inkml:trace>
  <inkml:trace contextRef="#ctx0" brushRef="#br2" timeOffset="-74384.94">11359 10160 0,'0'-18'31,"0"-17"-15,0 0-16,-17 0 16,-54 17-1,-17 88 16,35 19-15,53-19-16,-18 18 16,18-52-16,18 17 15,70-1 1,18-34 0,-35-18-1,-36-18 1,-53 18 31,1 0-32</inkml:trace>
  <inkml:trace contextRef="#ctx0" brushRef="#br2" timeOffset="-74084.33">11254 10142 0,'0'0'0,"-18"0"0,18-17 16,-18 17-1,18 17 1,-17 36 0,34 106-1,19-18 1,17-70 0,-36-36-1,-17-53 1,0-17-16</inkml:trace>
  <inkml:trace contextRef="#ctx0" brushRef="#br2" timeOffset="-73800.54">11289 10072 0,'0'0'0,"-18"0"0,1 0 0,34 0 46,36 0-30,88 35 0,-35 0-1,-53 1 1,-53 17 0,-53 17-1,18-52-15,-53 35 16,-18 0-1,35-36 1,54-34 0</inkml:trace>
  <inkml:trace contextRef="#ctx0" brushRef="#br2" timeOffset="-73351.33">10795 9648 0,'18'18'32,"-1"0"-32,1-18 0,123 17 15,-35 1 1,-36-18-16,36-18 16,18 1 15,-107-1-16,-34-35 1,-71-17 0,17-1-1,18 36 1,35 35 0,36 0-1</inkml:trace>
  <inkml:trace contextRef="#ctx0" brushRef="#br2" timeOffset="-73150.3">12065 9913 0,'0'0'16,"-18"18"-16,-17-1 15,53 1 1,52 0 0,-34-18-16,52 17 15,-35-17-15,0 0 16</inkml:trace>
  <inkml:trace contextRef="#ctx0" brushRef="#br2" timeOffset="-72950.34">12047 10283 0,'0'0'15,"-17"0"-15,34 0 16,1 0-16,88 0 16,-18 0-1,18 0 16,-53 0-31</inkml:trace>
  <inkml:trace contextRef="#ctx0" brushRef="#br2" timeOffset="-72032.58">12682 10037 0,'-17'-18'15,"34"18"1,19 0 0,17 0-1,35 0 1,-53 18-16,18 17 15,-35-18-15,-18 36 16,-53 53 0,-71-18-1,18-35 1,53-35 0,36-18-1,34 0 1,89 0-1,35-35 1,53 17 0,-70 18-1</inkml:trace>
  <inkml:trace contextRef="#ctx0" brushRef="#br2" timeOffset="-71734.47">13282 10407 0,'0'0'0,"0"-18"16,0-17 0,-18-88-1,36-36 1,0 71 0,-1 17-1,1 18 1,0 71-1,35 70 1,17 124 0,-17-54-1,-35-105 1,-18-35-16,0 0 16,-36-18-1</inkml:trace>
  <inkml:trace contextRef="#ctx0" brushRef="#br2" timeOffset="-71565.86">13264 10195 0,'-17'0'0,"34"0"32,19 0-17,34 18 1,124-36-1,-88-70 1</inkml:trace>
  <inkml:trace contextRef="#ctx0" brushRef="#br2" timeOffset="-71367.59">13688 9931 0,'0'0'16,"17"0"-1,1 0 1,17 0 0,18-18-16,124-35 15,-54 18 1,-88 35 0</inkml:trace>
  <inkml:trace contextRef="#ctx0" brushRef="#br2" timeOffset="-71197.63">13882 10072 0,'-18'35'0,"36"-70"0,-71 141 16,35-71-16,18 35 15,36 1 1,52-53 0,18-36 15,-54-35-16,-34 35-15</inkml:trace>
  <inkml:trace contextRef="#ctx0" brushRef="#br2" timeOffset="-71050.08">13847 10231 0,'0'0'0,"-36"0"16,36 17-1,71-17 1,70-17-1,-53-19 1,-53 36-16,-17-35 16</inkml:trace>
  <inkml:trace contextRef="#ctx0" brushRef="#br2" timeOffset="-70733.41">13335 9684 0,'0'0'0,"35"17"15,1-17 1,69 18 0,160-36-1,-124-17 1,-70 0-16,-1 0 15,-70-18 1,-53 0 0,-53-18-1,1 36 1,69 0 0,54-1-1</inkml:trace>
  <inkml:trace contextRef="#ctx0" brushRef="#br2" timeOffset="-70333.48">14764 9984 0,'0'0'0,"0"17"0,-18-17 15,36 0 1,105 18 0,-17 0-1,-71-18-15,54 0 16,-72 0-1</inkml:trace>
  <inkml:trace contextRef="#ctx0" brushRef="#br2" timeOffset="-70166.24">14781 10178 0,'0'0'16,"-17"17"-16,52-34 15,0 17 1,53-18-1,18 18 1,35-18 0,-70-17-16</inkml:trace>
  <inkml:trace contextRef="#ctx0" brushRef="#br2" timeOffset="-69933.42">15134 9825 0,'159'17'31,"-124"-17"-31,0 18 16,-17 17-16,0 71 16,-106 71 15,-18-72-16,-18 1 1,71-106 0</inkml:trace>
  <inkml:trace contextRef="#ctx0" brushRef="#br2" timeOffset="-68649.93">15857 10231 0,'0'-18'16,"0"0"-16,18-35 15,0 18-15,17-53 16,0 0 0,18-36-1,-35 71 1,17 53 0,-35 18 15,53 141-16,0 70 1,-36-106 0,-17-70-1,-17-53-15</inkml:trace>
  <inkml:trace contextRef="#ctx0" brushRef="#br2" timeOffset="-68466.8">15910 10107 0,'0'0'0,"-17"0"0,-1 0 16,71 0 15,35 0-15,-35-18-16,53 1 16,0-18 15,-71 17-31</inkml:trace>
  <inkml:trace contextRef="#ctx0" brushRef="#br2" timeOffset="-68283.16">16245 9807 0,'0'0'0,"-17"18"16,17-18-1,70 0 1,89-18-1,-18-17 1,-53 0 0,-70 17-1</inkml:trace>
  <inkml:trace contextRef="#ctx0" brushRef="#br2" timeOffset="-68116.61">16439 10001 0,'0'0'15,"-17"36"-15,17 52 16,17 0 0,54-35-1,17-53 1,-53-18 0,1-35-16</inkml:trace>
  <inkml:trace contextRef="#ctx0" brushRef="#br2" timeOffset="-67949.77">16404 10089 0,'0'0'0,"-17"0"0,17 18 0,35-18 31,-18 0-15,72 0-16,69-35 31,-69 0-16,-89 17-15</inkml:trace>
  <inkml:trace contextRef="#ctx0" brushRef="#br2" timeOffset="-67616.74">15910 9631 0,'0'0'0,"0"-18"16,0 36-16,36-18 16,16 0-16,54 0 15,71-18 1,17 1 0,-53-36 15,-71 17-16,-87 1 1,-36 17 0,-53-34-1,88 52-15,-35-18 16,36 18 0</inkml:trace>
  <inkml:trace contextRef="#ctx0" brushRef="#br2" timeOffset="-67166.7">17216 9913 0,'0'0'0,"-18"0"0,71 0 31,-18-18-16,53 18 1,53 0 0,-88 0-16</inkml:trace>
  <inkml:trace contextRef="#ctx0" brushRef="#br2" timeOffset="-66984.11">17251 10125 0,'0'0'0,"-18"0"16,71 0 0,53 0-1,35-18 1,-35 18 0,-88 0-1</inkml:trace>
  <inkml:trace contextRef="#ctx0" brushRef="#br2" timeOffset="-66416">18009 9966 0,'0'0'16,"18"0"15,0 0-31,17 0 16,141 0-1,-17 0 1,-71 18 0,-88-1-1</inkml:trace>
  <inkml:trace contextRef="#ctx0" brushRef="#br2" timeOffset="-65999.56">18097 10107 0,'-17'0'32,"34"0"-32,36 18 15,53-1 1,18 36 0,-89 35 15,-70-17-16,-71 17 1,-35-70 0,70-18-1,-17-35 1,70-18 0,36 0-1,53 35 1,34 18-1,-34 35 1,-36-17-16,53 53 16,-35-36-1,0 0 1,-35-17 0</inkml:trace>
  <inkml:trace contextRef="#ctx0" brushRef="#br2" timeOffset="-65499.64">18274 9472 0,'0'0'15,"0"18"-15,-18-18 16,18 123 0,18-70-16,0 35 15,-1 18 1,1-71 0</inkml:trace>
  <inkml:trace contextRef="#ctx0" brushRef="#br2" timeOffset="-62499.17">18644 10283 0,'0'0'16,"-17"0"15,17-17-31,17-18 16,1-1-16,35-52 15,-18 35-15,0 0 16,36-88 0,-18 88-1,-53 88 1,53 124-1,-36 0 1,-17-88 0,0-1-1,-17-35 1,-18-17 0</inkml:trace>
  <inkml:trace contextRef="#ctx0" brushRef="#br2" timeOffset="-62316.21">18715 10125 0,'0'0'0,"-18"0"15,1 0-15,52 0 32,71 17-17,52-17 1,-52-17-1,-70-1-15,52-35 16</inkml:trace>
  <inkml:trace contextRef="#ctx0" brushRef="#br2" timeOffset="-62132.64">19244 9772 0,'0'0'15,"0"18"-15,-18-1 16,1 107-1,-1 17 1,18-18 0,18-35-1,-1-52 1</inkml:trace>
  <inkml:trace contextRef="#ctx0" brushRef="#br2" timeOffset="-61849.09">19191 9737 0,'0'0'0,"-18"0"0,54-18 15,34 0 17,36 18-17,0 0 1,-35 36-1,-54-1 1,-17 53 0,-106 106-1,0-70 1,18-36 0,0-53-1,53-53-15</inkml:trace>
  <inkml:trace contextRef="#ctx0" brushRef="#br2" timeOffset="-61515.42">18732 9613 0,'53'18'31,"-17"-18"-31,-1 17 16,124 1 0,35-36-1,-18-34 1,-105-1 0,-54 35-16,-17 0 15,0 1-15,-35-19 16,-53-16-1,0-1 1,35 53 0,35 0-1,18 17 1</inkml:trace>
  <inkml:trace contextRef="#ctx0" brushRef="#br2" timeOffset="-61316.38">19897 9578 0,'0'0'0,"17"0"0,-34 18 16</inkml:trace>
  <inkml:trace contextRef="#ctx0" brushRef="#br2" timeOffset="-48897.79">22666 6385 0,'0'0'0,"0"-17"0,0-1 15,-18 36 1,-17 17 0,-36 71-1,19-36-15,-1 1 16,-71 158-1,107-123 1,69-124 0,-34-17-1,17 0-15</inkml:trace>
  <inkml:trace contextRef="#ctx0" brushRef="#br2" timeOffset="-48731.07">22595 6421 0,'0'-18'15,"18"36"-15,-53-1 0,52-34 0,36 122 16,-17 19 0,-1 17-1,-35-88 1,18 53 0,-18-36-1,-18-52-15</inkml:trace>
  <inkml:trace contextRef="#ctx0" brushRef="#br2" timeOffset="-48547.75">22419 6650 0,'-18'0'16,"36"0"-16,-36 17 0,1-17 16,34 18-1,107 17 1,70-35-1,-53-17 1,-88-19-16,0 19 16</inkml:trace>
  <inkml:trace contextRef="#ctx0" brushRef="#br2" timeOffset="-48382.18">23072 6491 0,'0'0'0,"-36"35"0,1 36 15,17 17 1,18 18 0,89 0-1,-1-106 1,18-35 0</inkml:trace>
  <inkml:trace contextRef="#ctx0" brushRef="#br2" timeOffset="-48047.63">22666 6209 0,'-18'18'0,"36"-36"0,-36 53 0,36-17 16,35 17-1,-18-17-15,71-1 16,-53-17-16,70-17 16,1-36-1,-71-18 1,-89-17 0,-34 17-1,-1 19 1,54 34-1,-1 18-15,36 35 32</inkml:trace>
  <inkml:trace contextRef="#ctx0" brushRef="#br2" timeOffset="-47847.89">23618 6385 0,'0'0'0,"18"18"0,17-18 15,54 18 1,16-18 0,-52 0-1,-35 0-15</inkml:trace>
  <inkml:trace contextRef="#ctx0" brushRef="#br2" timeOffset="-47665.24">23618 6597 0,'0'0'0,"18"0"15,0 0 1,17 0-16,36 18 15,52-18 1,-35 17 0,-52-17-16</inkml:trace>
  <inkml:trace contextRef="#ctx0" brushRef="#br2" timeOffset="-44914.89">24359 6826 0,'0'0'16,"0"-17"0,0-1-1,18-17-15,70-142 16,0 19-1,-35 69 1,-35 54-16,0-35 16,-1 87 15,1 71-15,17 89-1,0-1 1,-17-88-1,-18 1 1,0-72 0,-18-17-16</inkml:trace>
  <inkml:trace contextRef="#ctx0" brushRef="#br2" timeOffset="-44730.46">24465 6597 0,'0'0'0,"-35"-18"31,52 18-31,36 18 16,71 0 15,52-36-15,-35-17-1,-105 17-15</inkml:trace>
  <inkml:trace contextRef="#ctx0" brushRef="#br2" timeOffset="-44547.94">25065 6227 0,'-18'52'32,"1"-16"-32,17 140 15,-18-70 1,18-53-16,0 53 15,0-18 1,18-53 0</inkml:trace>
  <inkml:trace contextRef="#ctx0" brushRef="#br2" timeOffset="-44146.87">25030 6244 0,'0'0'16,"17"0"-16,-17-17 0,18 17 16,35 17-1,17 36 1,-17 0 0,-35 0-1,-36-18 1,1-17-16,-54 17 15,0 0 1,36-35 0,70 0 15,54 0-15,-19 0-1,1 36 1,-54-1-16,-17 0 15,-17 36 1,-124 52 0,0-52-1,17-89 1</inkml:trace>
  <inkml:trace contextRef="#ctx0" brushRef="#br2" timeOffset="-43814.43">24624 6015 0,'0'35'31,"35"-17"-31,53-1 16,89-17-1,-107 0-15,71-17 16,-35-36 0,-88-18-1,-71-17 1,-18 18 0,1 17-1,35 53 1,35 35-1,17 18 1</inkml:trace>
  <inkml:trace contextRef="#ctx0" brushRef="#br2" timeOffset="-43597.87">25453 6456 0,'0'0'16,"0"17"-16,35-17 16,36 0-1,-36 0-15,106 0 16,-70 0 0,17 0-1</inkml:trace>
  <inkml:trace contextRef="#ctx0" brushRef="#br2" timeOffset="-43430.24">25647 6350 0,'-35'123'31,"52"-87"-31,-17-1 16,36 88-1,-19-52 1,-17-36-16</inkml:trace>
  <inkml:trace contextRef="#ctx0" brushRef="#br2" timeOffset="-43047.7">26035 6773 0,'0'0'0,"-18"0"0,1 0 15,17-53 1,53-70-1,0 35 1,-36 52-16,54-87 16,-36 88-1,0 52 1,-17 54 0,17 105-1,0-70 1,1 53-1,-36-106 1,-18-53-16</inkml:trace>
  <inkml:trace contextRef="#ctx0" brushRef="#br2" timeOffset="-42881.05">26000 6632 0,'-18'0'16,"36"0"-16,-18-17 15,70 17 1,-34 0-16,69 0 16,89 0-1,-52 0 1,-125-18-16</inkml:trace>
  <inkml:trace contextRef="#ctx0" brushRef="#br2" timeOffset="-42698.58">26582 6297 0,'0'0'0,"-18"106"31,18-53-31,0 106 32,18-71-17,-1 35 1,-17-87-1</inkml:trace>
  <inkml:trace contextRef="#ctx0" brushRef="#br2" timeOffset="-42430.45">26547 6262 0,'0'0'15,"17"-18"-15,18 1 16,-17 17-16,53-18 15,52 36 1,1-1 0,-72 89-1,-104 70 17,-37-35-17,-52 36 1,53-124-1,35-53 1,18 0-16</inkml:trace>
  <inkml:trace contextRef="#ctx0" brushRef="#br2" timeOffset="-42130.97">26229 5944 0,'0'0'15,"-18"0"1,54 18-16,105-18 16,70 18-1,19-36 17,-124-17-17,-71 17-15,0-17 16,-53-18-1,-52-18 1,-36 18 0,0 53-1,71 36 1,35-19-16</inkml:trace>
  <inkml:trace contextRef="#ctx0" brushRef="#br2" timeOffset="-34312.94">21978 8061 0,'0'0'0,"-18"0"0,71-53 31,106 0 0,-106 53-31,0 35 16,-53-17-1,18 35 1,-89 70 0,0-34-1,-34-36 1,-19-1-1,106-87 1,18-35 0,36-19-1,52 72 1,-17 52 0,34 36-1,-52-36 1,18 18-1,-71-36 1</inkml:trace>
  <inkml:trace contextRef="#ctx0" brushRef="#br2" timeOffset="-34112.92">22737 7832 0,'-53'88'31,"17"-53"-31,1 71 16,-36 53-1,36-71 1,18 18 0,17-89-16</inkml:trace>
  <inkml:trace contextRef="#ctx0" brushRef="#br2" timeOffset="-33912.89">22737 7849 0,'0'0'0,"17"0"32,18 106-17,1 71 1,-36-107-1,0 89 1,-36-71 0,1-88-1</inkml:trace>
  <inkml:trace contextRef="#ctx0" brushRef="#br2" timeOffset="-33761.93">22472 8184 0,'0'0'0,"-18"0"0,106 0 47,1 0-47,105-17 31,-71 34-15</inkml:trace>
  <inkml:trace contextRef="#ctx0" brushRef="#br2" timeOffset="-33296.71">22983 8449 0,'0'0'0,"0"-18"0,0-17 15,18-124 1,17 1 0,1 52-1,34 18 1,-70 70-16,35 36 15,-17 105 1,0 18 0,-1-70 15,1-71-15,17-36-1,-17-34 1,17-18-1,-17-1 1,-18 72 0,0 17-1,18 88 1,-1 71 0,1-106-1,-18 88 1,0-35-1,0-71 1</inkml:trace>
  <inkml:trace contextRef="#ctx0" brushRef="#br2" timeOffset="-32962.83">22772 7743 0,'0'0'0,"0"-17"16,-18 17-16,36 17 15,70-17 1,18 18 0,105-36-1,-52-17 1,-88 0-1,-89 0 1,-70-36 15,17 36-15,36 17-16,-18 1 16,18 17-1,53 0-15,-1 35 16,54 18-16</inkml:trace>
  <inkml:trace contextRef="#ctx0" brushRef="#br2" timeOffset="-32779.29">23618 7937 0,'0'0'0,"36"18"16,52-18-1,18 0 1,-53 0 0,-53 18-1,17-18-15</inkml:trace>
  <inkml:trace contextRef="#ctx0" brushRef="#br2" timeOffset="-32595.81">23671 8202 0,'0'0'16,"-17"0"-16,17 18 15,35-18 1,-17 0-16,123 0 31,-124 0-31,19 0 0,17 17 16</inkml:trace>
  <inkml:trace contextRef="#ctx0" brushRef="#br2" timeOffset="-29478.71">24465 7796 0,'0'0'0,"-18"0"16,-34 0 15,104 18-15,-34 0 0,17 17-16,18 0 15,0 0 1,-53 1-1,-88 34 1,-35-17 0,52-53-1,71 18 1,0-36-16,18 18 16,70 18-1,35-18 1,-52 18-1,-71 17 1,-53 18 15,-53 17-15,71-52 0,-53 52-1,105-52 1</inkml:trace>
  <inkml:trace contextRef="#ctx0" brushRef="#br2" timeOffset="-29162.92">24800 8361 0,'0'0'15,"-17"0"-15,-1 0 0,0-18 16,18-105-1,53-18 1,18 17 15,-36 54-15,0 52-16,-17 18 16,17 53-1,18 70 1,-35 18-1,-1-35 1,-17-70 0,-52-36-1</inkml:trace>
  <inkml:trace contextRef="#ctx0" brushRef="#br2" timeOffset="-28994.47">24694 8167 0,'0'0'15,"36"0"1,-1 0-16,0 0 16,71 0-1,53-18 1,-36 1 0,-70-1-16</inkml:trace>
  <inkml:trace contextRef="#ctx0" brushRef="#br2" timeOffset="-28812.33">25206 7814 0,'0'0'0,"18"53"31,-1-18-31,19 177 16,-36-36-1,0 89 1,-36-177-1,19-70 1</inkml:trace>
  <inkml:trace contextRef="#ctx0" brushRef="#br2" timeOffset="-28629.18">25241 7832 0,'0'0'0,"18"0"31,17 0-31,18 0 16,88 0-1,-70 17 1,-89 19 0</inkml:trace>
  <inkml:trace contextRef="#ctx0" brushRef="#br2" timeOffset="-28477.05">25241 8132 0,'0'0'0,"18"0"0,0 0 15,52 0 1,89-18 0,-53 18-1,-106 0 1</inkml:trace>
  <inkml:trace contextRef="#ctx0" brushRef="#br2" timeOffset="-28129.02">24871 7814 0,'70'0'15,"-34"0"1,87 0-16,36 0 31,70-35-15,-123-18 0,-88 18-1,-18 17-15,-36-35 16,-34-53-1,-1 53 1,54 36 0,87 70 15,-52-18-31</inkml:trace>
  <inkml:trace contextRef="#ctx0" brushRef="#br2" timeOffset="-27927.93">26000 7937 0,'0'0'0,"17"18"16,19-18-1,-1 0-15,53 0 16,18 0-1,-18 0 1,-53 0 0</inkml:trace>
  <inkml:trace contextRef="#ctx0" brushRef="#br2" timeOffset="-27746.14">26194 7796 0,'-18'18'16,"18"0"-16,0-1 0,0 19 16,18 52-1,-1 0 1,-17-35-16,0 35 16,-17 18-1</inkml:trace>
  <inkml:trace contextRef="#ctx0" brushRef="#br2" timeOffset="-25842.16">26899 8008 0,'-35'0'31,"70"0"-31,-17 18 16,17-18-16,71 70 31,-88-52-15,-18 0-16,-18-1 16,-105 71-1,-19-35 1,54-35-1,141-18 17,35 0-17,-52 0-15,17 0 16,52 0 0,19 35-1,-89 0-15</inkml:trace>
  <inkml:trace contextRef="#ctx0" brushRef="#br2" timeOffset="-25529.33">27252 8537 0,'-18'0'0,"1"0"16,-1 0-1,18-17 1,18-19-1,35-122 1,0 34 0,-18 54-16,0-1 15,0 0 1,1 71 0,-1 71-1,-17 35 1,-18 105-1,0-105 1,-18-35 15,18-54-31</inkml:trace>
  <inkml:trace contextRef="#ctx0" brushRef="#br2" timeOffset="-25379">27287 8361 0,'0'0'0,"0"-18"0,-17-17 16,52 17 0,53 18-1,36 0 1,-54-17 0</inkml:trace>
  <inkml:trace contextRef="#ctx0" brushRef="#br2" timeOffset="-25179.61">27728 8026 0,'0'0'0,"36"0"32,-19 0-32,54 0 15,35 0 1,-36 0-1,1 0 1</inkml:trace>
  <inkml:trace contextRef="#ctx0" brushRef="#br2" timeOffset="-24993.63">27905 8149 0,'0'0'0,"-36"35"15,19 18-15,-1 53 16,18-53-16,18 35 15,52-35 17,1-18-17,-36-35 1,-52 0 0,-1 0-16</inkml:trace>
  <inkml:trace contextRef="#ctx0" brushRef="#br2" timeOffset="-24862.03">27869 8502 0,'-52'-18'15,"16"18"1,54 0 0,52 18-16,-52-53 15,141 17 1,-53-17 0,-89 17-1</inkml:trace>
  <inkml:trace contextRef="#ctx0" brushRef="#br2" timeOffset="-24562.76">27393 7849 0,'35'0'31,"18"0"-31,53 0 15,106 0 1,-18-17 0,-53-54-1,-123-17 1,-54 35 0,19 35-16,-89-70 15,35 53 1,-17-18-1,53-35 1</inkml:trace>
  <inkml:trace contextRef="#ctx0" brushRef="#br2" timeOffset="-23295.6">22419 10301 0,'0'0'15,"0"-18"-15,-18-87 16,18 52-16,18-18 15,17-88 1,18-52 0,18 123-1,-1 105 1,-34 89 0,17 194-1,17-36 1,-70-175-1,0-1 17,-70-71-32</inkml:trace>
  <inkml:trace contextRef="#ctx0" brushRef="#br2" timeOffset="-23112.26">22419 10125 0,'0'0'0,"-18"0"15,18-18 1,106 18 0,71-35-1,17 35 1,-36 17 0,-122 1-1</inkml:trace>
  <inkml:trace contextRef="#ctx0" brushRef="#br2" timeOffset="-22645.34">23107 10319 0,'-35'-36'31,"35"1"-31,17-53 16,1-35-1,17-19 1,36-69-1,-54 140 1,1 106 0,-18 71-1,0 53 1,18-88-16,35 52 16,-18-105-1,18-36 1,-18-70-1,0 0 17,-17-71-17,0 53 1,-18 88 0,17 54-1,-17 52 1,36 141-1,-19-52 1,1-107 0,-1 1-1,-34-36 1</inkml:trace>
  <inkml:trace contextRef="#ctx0" brushRef="#br2" timeOffset="-22295.77">22701 9525 0,'106'0'15,"-53"18"1,18-18-16,87-18 15,72-35 1,-72 0 0,-122 36-1,-36-1-15,-18-17 16,-53-36 0,-17 0-1,0 19 1,70 34-1,54 18 17,17 0-32</inkml:trace>
  <inkml:trace contextRef="#ctx0" brushRef="#br2" timeOffset="-22095.55">24024 9737 0,'0'0'0,"0"17"0,18-17 15,17 18 1,53-18 0,-17 0-1,-36-18 1</inkml:trace>
  <inkml:trace contextRef="#ctx0" brushRef="#br2" timeOffset="-21911.64">24042 10037 0,'0'0'0,"-18"17"0,53-17 31,89 0-16,-36-17 1,71 17 0,-18 0-1</inkml:trace>
  <inkml:trace contextRef="#ctx0" brushRef="#br2" timeOffset="-21579.69">24924 9860 0,'0'0'0,"-18"18"0,0-18 16,71 0-1,124 0 1,-36 0 0,88-18-1,-158 18 1</inkml:trace>
  <inkml:trace contextRef="#ctx0" brushRef="#br2" timeOffset="-20910.65">25118 10213 0,'0'0'0,"-18"-18"0,0 18 15,18-17 1,18 17 0,53 0-1,17 53 1,-70-18 0,-18-18-16,0 36 15,-71-17 1,-35-19-1,18-34 1,35-1 15,53-17-15,35 17 0,1 36-1,-1-18-15,53 35 16,18 18-1,-71-35 1,0-1 0,-52-34-1</inkml:trace>
  <inkml:trace contextRef="#ctx0" brushRef="#br2" timeOffset="-20444.41">25118 9349 0,'0'0'0,"0"-18"0,70 0 32,-34 1-17,69 52 1,-52 18-1,-53-18 1,-70 18 0,-1-18-1,36-35-15,0 0 16,-1 0 0,72 18-1,34-18 1,-17 18-1,18 35 17,-71-18-17,-36 18 1,-69 0 0,16-71-1,19-35 1,52 18-1,53 0 1</inkml:trace>
  <inkml:trace contextRef="#ctx0" brushRef="#br2" timeOffset="-19795.53">25735 10336 0,'0'0'0,"-18"0"0,1 0 15,34-141 16,19 88-31,-1-35 16,18-18 0,35-17-1,-53 105 1,-17 53 0,35 142-1,-35-71 1,-18-18-1,-18-35 1</inkml:trace>
  <inkml:trace contextRef="#ctx0" brushRef="#br2" timeOffset="-19628.65">25770 10072 0,'0'0'0,"-17"0"16,-1 0-1,71-18 1,71 18 0,70 0-1,-36 0 1,-87-17 0</inkml:trace>
  <inkml:trace contextRef="#ctx0" brushRef="#br2" timeOffset="-19393.5">26335 9719 0,'0'-18'0,"0"36"0,-18-36 15,18 36 1,0 17 0,0 18-1,0 18-15,0 88 16,0 70-1,0-70 1,-17-71 0,-1-53-1,36-70 1</inkml:trace>
  <inkml:trace contextRef="#ctx0" brushRef="#br2" timeOffset="-19178.77">26370 9807 0,'35'18'16,"-17"-18"0,35 17-1,35 1 1,-35 0-1,-53-1 1,-18 1-16</inkml:trace>
  <inkml:trace contextRef="#ctx0" brushRef="#br2" timeOffset="-19029.27">26300 10072 0,'-18'0'16,"36"0"-1,-18 0-15,52 0 16,72 0-1,17-18 1,-88 1 15</inkml:trace>
  <inkml:trace contextRef="#ctx0" brushRef="#br2" timeOffset="-18711.22">25912 9648 0,'0'0'0,"-18"0"0,71 0 32,-18 0-32,124 0 15,35-35 1,-35 0-1,-106-18 17,-53 18-17,0-1-15,-53 1 16,35 0-16,-53 0 16,1-36-1,52 36 1,36-1-1</inkml:trace>
  <inkml:trace contextRef="#ctx0" brushRef="#br2" timeOffset="-17427.32">27129 9984 0,'0'0'0,"-18"17"0,0-17 32,36 0-32,70 18 15,36-18 1,17 0-1,-71 0 1,-34 0 0</inkml:trace>
  <inkml:trace contextRef="#ctx0" brushRef="#br2" timeOffset="-17227.97">27376 9737 0,'0'0'0,"-18"0"0,0 0 16,1 0 0,17 53-1,17 35 1,-17-18-16,0 71 16,18 18-1,17-35 1</inkml:trace>
  <inkml:trace contextRef="#ctx0" brushRef="#br2" timeOffset="-15461.1">27993 10301 0,'-18'0'0,"36"0"0,-53 0 15,35-18-15,0 1 0,0-1 16,17-70-16,1 0 16,35-18-1,53-88 1,-36 123 15,-52 89-15,-1 53-1,-17 193 1,0-105 0,0-36-1,0-70 1,0-35-16</inkml:trace>
  <inkml:trace contextRef="#ctx0" brushRef="#br2" timeOffset="-15277.88">27993 10142 0,'0'0'16,"-18"0"-16,18-17 0,36 17 31,-1 0-31,106 17 15,35-17 17,-87-17-17,-54 17-15,35-36 0</inkml:trace>
  <inkml:trace contextRef="#ctx0" brushRef="#br2" timeOffset="-15076.75">28557 9772 0,'0'0'16,"18"0"-1,17 0 1,1 0-16,34 0 16,71 18-1,-35-18 1,-106 0 15</inkml:trace>
  <inkml:trace contextRef="#ctx0" brushRef="#br2" timeOffset="-14894.68">28610 9966 0,'0'0'15,"-17"35"-15,17 1 0,0 52 16,17 18-1,36-71 1,18-18 0,35-17-1,-54-17 1</inkml:trace>
  <inkml:trace contextRef="#ctx0" brushRef="#br2" timeOffset="-14726.9">28575 10107 0,'0'0'0,"-18"0"0,36 18 31,70-18-15,89 0-1,-72-18 1</inkml:trace>
  <inkml:trace contextRef="#ctx0" brushRef="#br2" timeOffset="-14393.65">28169 9507 0,'0'0'0,"18"0"16,0 0 0,34 0-16,54 0 15,71 18 1,-89-36 0,0-52-1,-70 17 1,-36 0-1,-88-35 1,36 52 0,52 19-1,18 17 1</inkml:trace>
  <inkml:trace contextRef="#ctx0" brushRef="#br2" timeOffset="-14227.67">29369 9737 0,'0'0'0,"35"17"0,-53-17 16,1 0 0,34-17-1,-17-1-15,-35-35 16</inkml:trace>
  <inkml:trace contextRef="#ctx0" brushRef="#br2" timeOffset="-8660.25">25224 10760 0,'0'0'0,"-71"17"16,-194-52 0,195 0-16,-18-106 15,17-53 1,36-300 0,53 106-1,70-36 1,53 142 15,18 123-15,-54 124-1,72 141 1,-54 247 0,-105-36-1,-18 71 1,-53 194-1,-18-317 1,1-18 0,70-177-1</inkml:trace>
  <inkml:trace contextRef="#ctx0" brushRef="#br2" timeOffset="-8059.29">27940 10848 0,'0'0'0,"-71"-18"0,-34-17 16,16-371 15,107 283-31,0-18 16,17-18-16,71-176 15,35 88 1,-71 265 0,-34 87-1,-36 336 1,-106 141 15,-35-123-15</inkml:trace>
  <inkml:trace contextRef="#ctx0" brushRef="#br2" timeOffset="16792.24">10513 12418 0,'0'0'0,"-18"0"15,36-18 1,-18 0-16,35-87 16,18-36-1,0 17 1,-18 18 15,-17 36-15,17 34-1,-17 36 1,-1 36 0,1-1-16,0 71 15,17 70 1,-17-17 0,-1-36-1,-17-70 1</inkml:trace>
  <inkml:trace contextRef="#ctx0" brushRef="#br2" timeOffset="17009">10495 12171 0,'0'0'0,"-35"0"31,52 17-16,36-17 1,53 18 0,35-18-1,-35 0 1,-18 35 0,-35 1-1</inkml:trace>
  <inkml:trace contextRef="#ctx0" brushRef="#br2" timeOffset="17558.42">11201 12400 0,'-18'0'15,"0"0"1,1-18-16,17-34 16,17 16-1,-17-70 1,18 54-16,17-54 15,-17 0 1,0 71 0,-18 35-1,17 88 1,1 53 0,17-71-1,0-34 1,1-1-1,-1-53 1,18-52 0,0-54-1,-18-17 1,-35 71 0,0 17 15,-18 53-16,18 53 1,18 53 0,17 52-1,1 19 1,-1-19 0,-17-87-1,-18 17 1,-18-88-1,0 0-15</inkml:trace>
  <inkml:trace contextRef="#ctx0" brushRef="#br2" timeOffset="17925.5">10513 11712 0,'0'0'0,"-18"0"0,53 0 15,36 0 1,105 18 0,-105-18-16,52-18 15,54 1 1,-89-19-1,-53 1 1,-52-18 0,-19-17-1,1 52 1,-18-17 15,35 17-15,36 18-1,0 0-15</inkml:trace>
  <inkml:trace contextRef="#ctx0" brushRef="#br2" timeOffset="18125.08">11942 11977 0,'0'0'0,"17"0"16,1 17-16,52 1 16,89-18-1,-18-18 1,-106 1 0</inkml:trace>
  <inkml:trace contextRef="#ctx0" brushRef="#br2" timeOffset="18325.48">12083 12188 0,'-36'0'32,"54"0"-32,70 18 15,18-18 1,-53 0-1,-18 0-15,18-18 16,-18 18-16</inkml:trace>
  <inkml:trace contextRef="#ctx0" brushRef="#br2" timeOffset="21092.5">13053 11730 0,'0'0'0,"-18"0"0,0 53 15,1 0-15,-18 53 16,-36 35 0,-17-18-1,-18-17 17,53-88-17,-17-18 1,52-18-16,-17-35 15,35-53 1,53-17 0,-1 70-1,1 35 1,0 53 0,18 89-1,17-1 1,-35-34-1,-18-37 1,-17-34 0,-1-18-1</inkml:trace>
  <inkml:trace contextRef="#ctx0" brushRef="#br2" timeOffset="21725.23">13388 12312 0,'0'0'0,"-18"0"0,1-18 16,17-88 15,0 1-31,35 16 16,-17-52-1,17 88 1,-18 18 15,19 88-15,17 106-1,0-18 1,-18-53 0,-35-53-16,0 1 15,0-19-15</inkml:trace>
  <inkml:trace contextRef="#ctx0" brushRef="#br2" timeOffset="21910">13282 12100 0,'0'0'0,"-18"0"0,36 0 31,17 0-15,-17 0-16,105 0 31,36 18-15,-88-36-1,-54 1-15</inkml:trace>
  <inkml:trace contextRef="#ctx0" brushRef="#br2" timeOffset="22125.62">13688 11783 0,'0'0'15,"-18"0"-15,53 0 16,18 0-1,88 0 1,-17 0 0,-36-18-1,-70 18 1</inkml:trace>
  <inkml:trace contextRef="#ctx0" brushRef="#br2" timeOffset="22309.23">13864 11906 0,'0'0'16,"-17"36"-16,-1 87 15,36 18 1,34-35 0,-16-88-1,-1-18-15,0 0 16,1 0-16,-1-36 15,-18 19-15</inkml:trace>
  <inkml:trace contextRef="#ctx0" brushRef="#br2" timeOffset="22492.41">13864 12118 0,'-17'0'15,"158"35"-15,-265-70 0,124 35 16,18 18-1,35-18 1,70-18 0,1 0-1,-89 1 1,-35-1-16</inkml:trace>
  <inkml:trace contextRef="#ctx0" brushRef="#br2" timeOffset="22842.59">13335 11589 0,'0'0'0,"-18"0"0,54 17 31,17-17-15,176 71-1,-17-71 1,-89-35 0,-70-1-1,-106-34 1,18 35 0,-71-18-1,53 17 1,53 36-1,35 18 1,53 0 0,-17 17-1</inkml:trace>
  <inkml:trace contextRef="#ctx0" brushRef="#br2" timeOffset="23042.79">14482 11906 0,'0'0'0,"17"18"16,54 0-1,52-18 1,-52 0-16,52 0 16,18-36-1,-70 36 1,-71-17-16</inkml:trace>
  <inkml:trace contextRef="#ctx0" brushRef="#br2" timeOffset="23193.99">14799 11747 0,'0'0'15,"-18"18"-15,1 53 16,34 70-1,36-18 1,-17-35 0,-36-35-16</inkml:trace>
  <inkml:trace contextRef="#ctx0" brushRef="#br2" timeOffset="24325.72">15663 12471 0,'0'0'15,"-17"17"-15,-19 19 16,19-36-16,-1-18 16,0-53-1,1-87 1,-1-54 0,1-17-1,34 70 1,1 88-16,-1-17 15,36 53 1,-17 70 0,-19 89-1,-17 17 17,-35-71-17,17-52 1,71-36 15,36 18-15,-37 53-1,-34 0 1,-88 18 0,-1-36-1,-53-35 1,54-18-1,70-35 1,88 1 0</inkml:trace>
  <inkml:trace contextRef="#ctx0" brushRef="#br2" timeOffset="24659.31">16051 12118 0,'0'0'0,"-17"0"0,-1 0 16,18-18-1,18-88 1,17-35 0,0 53-1,1-18 1,-1 71-1,0 106 1,18 87 0,-35 1-1,-1-88 1,1-1 15,-53-70-15,-1 0-16</inkml:trace>
  <inkml:trace contextRef="#ctx0" brushRef="#br2" timeOffset="24792.33">15981 11942 0,'0'-18'16,"17"18"-16,-34 18 0,70-36 16,88 18-1,18-18 1,-54-17-1</inkml:trace>
  <inkml:trace contextRef="#ctx0" brushRef="#br2" timeOffset="25027.21">16457 11395 0,'0'0'0,"0"17"15,0 1 1,0 105-1,35 142 1,1 17 0,-36-123-1,35 53 1,-35-106 0,0-71-1,0-88 1</inkml:trace>
  <inkml:trace contextRef="#ctx0" brushRef="#br2" timeOffset="25209.32">16439 11677 0,'0'0'0,"-17"0"15,34 0-15,19 0 16,87 0-1,1-18 1,-36 36 0,-71 17-1</inkml:trace>
  <inkml:trace contextRef="#ctx0" brushRef="#br2" timeOffset="25375.35">16528 11889 0,'0'0'0,"17"17"31,1-17-31,105 0 16,-17-17-1,-53-1 1</inkml:trace>
  <inkml:trace contextRef="#ctx0" brushRef="#br2" timeOffset="25675.82">15963 11324 0,'18'0'0,"-36"0"0,53 0 15,-17 18-15,106-1 16,-54 1-16,177-36 15,-123 1 1,-1-36 0,-105-18-1,-89-17 1,-52 18 15,17 34-15,71 36-1,-18 0-15</inkml:trace>
  <inkml:trace contextRef="#ctx0" brushRef="#br2" timeOffset="26909.95">12012 13617 0,'0'0'0,"-18"18"0,-17-18 0,70 0 31,1 0-31,105-18 16,-35 1 15,-36 34-15,-52 18-16</inkml:trace>
  <inkml:trace contextRef="#ctx0" brushRef="#br2" timeOffset="27093.22">12083 13899 0,'-18'0'16,"106"-88"-16,-158 176 0,34-88 0,19 18 15,52-18 1,71 18-1,0-18 1,52 0 0,-16-18-1</inkml:trace>
  <inkml:trace contextRef="#ctx0" brushRef="#br2" timeOffset="28094.23">13264 13529 0,'-52'71'16,"34"-19"0,-17 37-16,-54 69 15,1-34 17,35-71-17,0-36 1,36-17-16,-19-52 15,19-72 1,17-17 0,17 53-1,19 52 1,17 72 0,17 17-1,18 88 1,18-18-1,-35-35 1,-1-35 0,-52-35-1</inkml:trace>
  <inkml:trace contextRef="#ctx0" brushRef="#br2" timeOffset="73850.45">8890 9666 0,'0'0'0</inkml:trace>
  <inkml:trace contextRef="#ctx0" brushRef="#br2" timeOffset="74031.27">8643 9878 0,'18'0'16,"-1"0"-1,1 0 1,17 88 0,-52 35-1,-19-52 1</inkml:trace>
  <inkml:trace contextRef="#ctx0" brushRef="#br2" timeOffset="74148.37">8678 10178 0,'18'-36'31,"17"36"-15,-88 36-16,124-89 16,-36 53-1,-17 53 1</inkml:trace>
  <inkml:trace contextRef="#ctx0" brushRef="#br2" timeOffset="74431.39">8908 10054 0,'0'0'0,"0"18"0,-18 17 15,-35 124 1,18 0 0,17-1-1,-17-52 1,35-53-1</inkml:trace>
  <inkml:trace contextRef="#ctx0" brushRef="#br2" timeOffset="75715.23">17568 6085 0,'0'0'0,"-53"36"0,-141 105 16,53 0-1,-264 353-15,-89 158 16,-18 54 15,-158 211-15,-336 530-1,760-1059 1,-425 635 0,318-476-1,-70 88 1,141-336-1,158-281 1,89-141 0,35-213-1</inkml:trace>
  <inkml:trace contextRef="#ctx0" brushRef="#br2" timeOffset="76315.82">10883 7161 0,'0'-17'0,"0"34"0,0-52 0,0 17 16,18 18-16,88 18 15,17 35 16,54 18-15,122 17 0,336 123-1,-17 107 1,87 229 0,36 105-1,-335-299 1,370 229-1,-564-423-15,334 194 16,-34-18 0,-18 0-1,-124-88 1,-35 35 0,-70-88-1,-106-88 16,-53-35-15,-18-71-16</inkml:trace>
  <inkml:trace contextRef="#ctx0" brushRef="#br2" timeOffset="80599.1">21361 5680 0,'-18'0'16,"36"0"-16,-54-18 0,19 18 15,17 18-15,0-1 16,35 54 0,36 17-1,-36 0 1,-17-52-16,-1 69 16,18 72-1,-35 52 16,0-35-15,0 212 0,0-53-1,18 17 1,-18-247 0,0 301-1,-35-18 1,17-107-1,18 1 1,0 0 0,0-88-1,-35 17 1,-18 18 0,-35-53-1,17-35 1,18-36 15,36-52-15,17-1-1,0-34 1,0 17 0,0-1-1,0-34 1,17 17-1,1 1 1,0-19 0,17 1-1,18 17 1,53 1 0,52-1-1,-34-18 16,123 1-15,53-18 0,-142 18-1,-69-18-15,87 0 16,124 0 0,17-18-1,-87 18 1,175-18-1,-175 18 1,-125 0-16,107 0 16,106 0-1,-107 0 1,160 18 0,-1 0-1,-88-1 16,-17 19-15,-159-36 0,229 35-1,-88-17 1,70 17 0,-52-18-1,-36-17 1,-70 0-1,-88 0-15,158 0 16,-88 0 0,35 0-1,-52 0 1,52-17 0,-52-1-1,-54 1 16,-17-1-15,-35 0-16,52 1 16,19-36-1,-19 17 1,-17-16 0,0-1-1,-18 0 1,0 35-1,18-53 1,18 19 0,-18-37-1,17 1 1,-17-35 0,0-18 15,-35 35-16,-18 35-15,18-52 16,-18-36 0,17-141-1,1 0 1,-1 36 0,1 70-1,0 88-15,17-88 16,0 17-1,1-122 1,-19 69 0,-52 89-1,-18 18 1,0-1 0,18 36-1,0-35 16,-18-1-15,0 1 0,0 34-1,0-16 1,18 34 0,17 36-16,-17-71 15,17-35 1,18-36-1,-18 36 1,-35 53 0,1 0-1,-1 17 1,17 1 0,-17-18-1,1-18 16,-19 18-15,-35 17 0,18 18-1,-36 0 1,89 18 0,-141-36-1,-18 1 1,0-1-1,-18 36 1,18 0 0,-18 17-1,71 0 1,88 18-16,-105 0 16,17 0-1,-124-17 16,36 17-15,-1 17 0,19-17-1,70 18 1,-36 0 0,-17-1-1,0 19 1,35-19-1,-88 18 1,36-17 0,87 0-1,-52-1 1,-1 19 0,1-19-1,17 1 16,-35 0-15,71-1 0,-18 1-1,-89 17 1,54 0 0,17-17-1,1 0 1,-19-18-1,1 17 1,70 1 0,-53 0-1,-17-18 1,52 17 0,-105-17-1,70 0 16,36 18-15,52 0 0,-52 17-1,87-53-15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5-05T13:17:40.868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11659 9243 0,'-35'17'15,"70"-34"-15,-105 52 0,-1 0 31,89-35-15,35 0 0,53-17-1,35-19 1,-106 36 0,0 0-1,-35 18 16,-17-18-15,-160 124 0,-105 52-1,70-70 1,159-71 0,89-53-1,122-87 1,36-1-1,195-124 1,-1 1 0,-53 70-1,-159 106 1,-105 36-16,17 17 16,-88 88-1,-106 71 16,-88 17-15,0-52 0,88-54-1,53-52 1,36-36 0,17-35-1,35-70 1,88 17-1,54-18 1,87 19 0,-70 52-1,71-18 1,194-52 0,-336 87-1</inkml:trace>
  <inkml:trace contextRef="#ctx0" brushRef="#br0" timeOffset="3100.18">19562 11571 0,'17'0'32,"1"0"-32,-1 0 15,36 35 1,36 36-1,-1-36 1,18-35 0,-36-17-1,36-19 17,-71 36-32,53-35 15,36 0 16,-54 17-15,-52 18 0,0 18-1,-1-18-15,19 17 16,17 1 0,17 0-1,36-18 1,17-18-1,36-17 1,-35 17 0,-71 0-1,17 18 1,1 0 0,17 18 15,18 0-16,17-36 1,-35 18 0,-17 0-1,52 0 1,-17 18 0,-35-1-1,35-17 1,-1 0-1,19-17 1,-71 17 0,0 35-1,0 18 1,17-35 0,54-18 15,-1-36-16,18 19 1,-53-1 0,36 18-1,-1 0 1,-52 18 0,70-1-1,18-17 1,-89-17-1,54-1 1,17 0 0,0 1-1,-35-1 1,0 18 0,-18 0 15,0 0-16,-35 0 1,-18 0-16,36-18 16,70 1-1,-35 17 1,-18 17 0,-17 1-1,52 0 1,-52-18-16,70-18 15,53 0 1,-35 1 0,-18 17-1,0 17 1,-18 1 15,-35 0-15,-17-1-1,52 1 1,-17 17 0,-35 53-1,17 18 1,0-70 0,124-19-1,-71-34 1,35-54-1,18 18 1,0 0 0,0 36-1,-17 17 1,-1 17 15,-70 1-15,-18-1-1,36 19 1,-36-1 0,0-17-1,0-1 1,-52-17-16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5-05T13:26:03.731"/>
    </inkml:context>
    <inkml:brush xml:id="br0">
      <inkml:brushProperty name="width" value="0.05292" units="cm"/>
      <inkml:brushProperty name="height" value="0.05292" units="cm"/>
      <inkml:brushProperty name="color" value="#FFC000"/>
    </inkml:brush>
    <inkml:brush xml:id="br1">
      <inkml:brushProperty name="width" value="0.05292" units="cm"/>
      <inkml:brushProperty name="height" value="0.05292" units="cm"/>
      <inkml:brushProperty name="color" value="#92D050"/>
    </inkml:brush>
    <inkml:brush xml:id="br2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9807 17304 0</inkml:trace>
  <inkml:trace contextRef="#ctx0" brushRef="#br1" timeOffset="11190.79">16316 8414 0,'0'0'0,"0"-18"16,-18 0-16,1 1 31,-1-18-15,0 17-1,18 0 1,18 1-1,0-1 1,-1 18 0,1 0-1,0 18 1,-18 17 0,-18 71-1,18-71 1,18-35-1,-1 18 1,1-18 0,0-18-1,-1 18 17,-17 18 61,18-18-93,-1 0 32,-17 17-1,0 1-31,-17 0 0,-1 34 15,1-34-15,-19 17 16,19-17 15,34-18 1,1 0-17,17-35 1,0-1-1,-17 19 1</inkml:trace>
  <inkml:trace contextRef="#ctx0" brushRef="#br2" timeOffset="28394.29">21625 8802 0,'-17'-18'0,"34"36"0,-52-36 0,-36-52 31,54 70-31,17-18 0,-18 18 16,1 0-16,-1 0 16,0 18-16,-35 35 15,-17 88 1,52 0 15,36-53-15,70-18-1,35-52 1,-52-18 0,-53 0-16,35 0 15,-1-106 1</inkml:trace>
  <inkml:trace contextRef="#ctx0" brushRef="#br2" timeOffset="28779.3">21325 8326 0,'0'0'0,"0"17"0,-17 1 16,34 17-1,19-17-15,34-1 16,-17-17-16,71 0 16,52-35-1,-88 17 1,-17-70-1,-71 35 1,-18 0 0,-52-52-1,52 87-15,-35-17 16,0 35 0,18 35 15,70 18-31</inkml:trace>
  <inkml:trace contextRef="#ctx0" brushRef="#br2" timeOffset="28981.1">22366 8731 0,'0'0'0,"53"0"16,0 0-16,70-17 15,71-19 1</inkml:trace>
  <inkml:trace contextRef="#ctx0" brushRef="#br2" timeOffset="29210.47">22401 8925 0,'0'0'0,"-17"18"0,-1-18 16,18 18-1,35-1 1,-17-17-16,105 18 15,19-18 1,-72 0 0,-52 0-16</inkml:trace>
  <inkml:trace contextRef="#ctx0" brushRef="#br2" timeOffset="30044.34">23336 8784 0,'0'-17'0,"0"34"0,0-70 16,106-70 15,-88 70-31,52 0 16,1 0-1,-1 53 1,-17 106 0,0 70-1,0-70 1,-35-53-16,88 70 16,-53-70-1,52-35 1,-87-18-1</inkml:trace>
  <inkml:trace contextRef="#ctx0" brushRef="#br2" timeOffset="30244.48">24112 8520 0,'-158'105'31,"122"-69"-31,-17 17 0,-52 70 16,16 1 0,19-1-1,70-88-15,0-17 16,17-36-16</inkml:trace>
  <inkml:trace contextRef="#ctx0" brushRef="#br2" timeOffset="30812.48">24818 8661 0,'-18'0'0,"36"0"0,-53-18 15,-1 18-15,1-18 0,-88 54 16,34 70-1,54-18 17,35-71-32,0 19 15,18-19-15,35 1 16,53-36 0,-36-52-1,-52-1 1,-18 1-1,0 17 1,0 35 0,17 53 15,19 106-15,17-17-1,-1-54 1,-16-52-1,-19 0 1</inkml:trace>
  <inkml:trace contextRef="#ctx0" brushRef="#br2" timeOffset="31160.44">24500 8290 0,'0'0'0,"0"18"15,36 0-15,52 17 16,53-18 0,88-69-1,-88-1 1,-123 17-1,0 1 1,-107-35 0,-34 17-1,17 17 1,71 19 0,35 34-1,35 19 1,0-1-16,54 18 15</inkml:trace>
  <inkml:trace contextRef="#ctx0" brushRef="#br2" timeOffset="31378.26">25365 8731 0,'0'0'0,"141"18"32,-106-18-17,71 0 1,-36 0 0,-70-18-16,18 1 0</inkml:trace>
  <inkml:trace contextRef="#ctx0" brushRef="#br2" timeOffset="31561.25">25523 8590 0,'-35'106'32,"35"-71"-32,0 71 15,18-53-15,17 35 31,0-17-31,-17-54 16</inkml:trace>
  <inkml:trace contextRef="#ctx0" brushRef="#br2" timeOffset="32378.25">26352 8502 0,'0'0'16,"0"18"0,-17-1-16,-18 36 15,35 0-15,17 35 16,71-52 15,-17-54-15,-36 18-16,18-53 15,-35 18 1,-18-36 0,-18 1-1,1 34 1,17 19-1,0 34 1,0 71 0,0-17-16,0 53 15,17-72-15,1 72 16,-1 35 0,-17-36-1,-35-52 16,-53-36-15,17-35 0,-17 0-1,53-53 1,17-53 0,36-17-16</inkml:trace>
  <inkml:trace contextRef="#ctx0" brushRef="#br2" timeOffset="32861.28">27252 8255 0,'0'0'0,"18"18"15,-36-18-15,18 35 16,0 0 0,0 18-16,0 106 15,0 53 1,-18-71 0,18-71-1,0-52 1,18-36-1,35-35 1,-18 18 0,1 17-1,34 18 1,-17 0 0,-18 18-1,-35 35 1,-35-35 15,-36 34-15,-34-34-1,-1-36 1,35-70 0</inkml:trace>
  <inkml:trace contextRef="#ctx0" brushRef="#br2" timeOffset="33210.92">27023 8149 0,'17'0'16,"19"0"-16,70 18 15,-54-18-15,142 0 31,-70 0-15,17 0 0,-88-53-1,-53 0 1,-71-18 0,-34 1-1,16 52 1,1-17-1,35 35 1,53-35 0</inkml:trace>
  <inkml:trace contextRef="#ctx0" brushRef="#br2" timeOffset="34045.97">20020 10019 0,'0'0'16,"-18"0"-16,-17 18 0,-88 123 31,87-88-31,1 123 16,35-35-1,106-35 1,35-71-1</inkml:trace>
  <inkml:trace contextRef="#ctx0" brushRef="#br2" timeOffset="34362.82">20620 10160 0,'0'0'0,"0"-18"0,-53 1 15,-35 34 1,0 36 0,-18 106-1,53-18 1,70-70 0,72-36-1,34-53 16,-35-35-15,-35 18 0,-53 17-16,18 1 15,-18-1 1</inkml:trace>
  <inkml:trace contextRef="#ctx0" brushRef="#br2" timeOffset="34628.04">20761 10530 0,'0'36'16,"0"-19"0,18 1-16,-18 0 15,17 52 1,36-35 0,-35-17-16</inkml:trace>
  <inkml:trace contextRef="#ctx0" brushRef="#br2" timeOffset="35078.35">21396 10178 0,'0'0'0,"-18"-36"16,18 19-16,-17-1 15,-1 18-15,-17 0 16,-36 35 0,1 89-1,34 17 1,72-71 0,-1-34-1,53-36 1,-35-18 15,-18-17-15</inkml:trace>
  <inkml:trace contextRef="#ctx0" brushRef="#br2" timeOffset="35446.15">21502 10425 0,'0'0'16,"17"0"-16,1 17 0,53 36 15,-36-18 1,-35-17-16,18 17 16,-18 18-1,-36-17 1,-34-1 15,-1-35-15,36 0-1,35-18 1,18 18 15,52 0-15,36-17-1,-36 17 1,-17 0 0</inkml:trace>
  <inkml:trace contextRef="#ctx0" brushRef="#br2" timeOffset="35761.56">22066 10072 0,'0'0'0,"18"17"0,0 1 15,-1 17-15,36 18 16,-18 106-1,-35-53 1,0-36-16,0 89 16,-53-53-1,-52 17 1,34-87 0,36-89-1</inkml:trace>
  <inkml:trace contextRef="#ctx0" brushRef="#br2" timeOffset="36028.35">22578 10389 0,'0'-17'0,"0"34"0,-18-17 0,36 0 31,-1 0-31,107 18 16,-18-18-1,-71 0 1</inkml:trace>
  <inkml:trace contextRef="#ctx0" brushRef="#br2" timeOffset="36211.07">22613 10513 0,'-18'0'0,"18"17"31,18-17-31,0 0 15,17 18-15,106-18 16,-70 0 0,-1-35-1</inkml:trace>
  <inkml:trace contextRef="#ctx0" brushRef="#br2" timeOffset="36862.25">23407 10283 0,'-18'0'0,"36"0"0,-36-17 16,36-71 15,-18 52-31,53-34 16,17 35-1,-17 35 1,-18 35 0,1 53-1,-19-35 1,36 53-1,18 17 1,17-35 0,-35-17-1,-18-53 1,-17-18-16</inkml:trace>
  <inkml:trace contextRef="#ctx0" brushRef="#br2" timeOffset="37062.46">24059 10072 0,'-35'0'15,"70"0"-15,-105 0 0,-1 35 16,36 0-16,-106 106 16,88-70-1,-53 123 1,89-88 15,34-53-31</inkml:trace>
  <inkml:trace contextRef="#ctx0" brushRef="#br2" timeOffset="37446.15">24694 10072 0,'-17'0'15,"-36"35"1,35-17-16,-35 52 16,-35 71-1,70 18 1,54-53-1,70-53 1,35-53 0</inkml:trace>
  <inkml:trace contextRef="#ctx0" brushRef="#br2" timeOffset="37861.97">25082 10125 0,'0'0'16,"-35"0"-16,18 0 0,-19 0 0,1 17 16,-71 89-1,53-35 1,18 35 0,70-54-1,36-34 1,-1-36-1,-17-34 1,-17 16 0,-1-34-1,-35-1 1,0 36 0,0 53 15,0 34 0,0-16-31,0 34 16,0 18-1,17-35 1,1-17-16</inkml:trace>
  <inkml:trace contextRef="#ctx0" brushRef="#br2" timeOffset="38029.58">25312 10495 0,'0'0'0,"17"0"15,-17 18 1,0-1 0,0 36-16,0 36 15,18-54 1</inkml:trace>
  <inkml:trace contextRef="#ctx0" brushRef="#br2" timeOffset="38461.17">25823 10178 0,'0'0'0,"-17"-18"0,-54 18 16,36 18-16,-36 52 16,-17 36-1,70-18 1,89-53 0,17-52-1,-35-18 16,0-36-15,-53 0 0,0 19-1,0 34 1,0 36 15,0-1-31,0 89 16,18-18-1,17 0 1,0-35 0,-17-35-16</inkml:trace>
  <inkml:trace contextRef="#ctx0" brushRef="#br2" timeOffset="38978.75">26229 10477 0,'0'0'16,"18"0"-16,-1 0 15,19 0-15,34 0 16,-35 36-1,-35-1 17,-35 0-17,0-17 1,0 0-16,-1-1 16,1 1-1,53-18 16,35 0-15,-1 0 0,-34 0-16,17 0 15</inkml:trace>
  <inkml:trace contextRef="#ctx0" brushRef="#br2" timeOffset="39314.61">25594 10707 0,'0'0'0,"0"35"31,0-17-31,18-1 16,-36 54-16,-17-18 31,17-36-31,-52 19 16</inkml:trace>
  <inkml:trace contextRef="#ctx0" brushRef="#br2" timeOffset="39979.83">27252 10001 0,'0'0'0,"-18"0"31,18 18-31,18 17 16,17 124-1,-17-36 1,-18-52-16,0 35 15,-18-53-15,-17 17 16,-71 1 0,36-54-1,34-52 1</inkml:trace>
  <inkml:trace contextRef="#ctx0" brushRef="#br2" timeOffset="40196.37">27481 10336 0,'0'0'0,"18"0"0,0 0 16,70-17-1,-35 17-15,106 0 16,-54 0-1,-16 0 1,-107-18 0</inkml:trace>
  <inkml:trace contextRef="#ctx0" brushRef="#br2" timeOffset="40361.74">27746 10178 0,'0'0'0,"-18"0"15,18 17-15,-17 19 0,17 69 32,35 19-17,0-71 1,-35-18-16,36-35 0</inkml:trace>
  <inkml:trace contextRef="#ctx0" brushRef="#br2" timeOffset="40863.18">28081 10178 0,'0'0'0,"-18"0"0,18 17 0,0 19 16,0-19-16,18 36 15,17-18 16,36-17-15,-1-36 0,-34-35-1,-19 1 1,-17 34-16,18-35 16,-18-18-1,0 36 1,0 88 15,-18 88-15,36-35-1,-18-35-15,0 34 16,18 54 0,-36-35-1,-70-19 16,-18-69-15,0-36 0,18-36-1,35-16 1,35-107 0</inkml:trace>
  <inkml:trace contextRef="#ctx0" brushRef="#br2" timeOffset="41362.31">28892 9966 0,'0'0'0,"-17"35"15,-89 177 1,88-159-1,18 0 1,0-18-16,53 106 16,0-70-1,18-18 1,-36-36-16</inkml:trace>
  <inkml:trace contextRef="#ctx0" brushRef="#br2" timeOffset="41830.06">29175 9895 0,'0'18'0,"0"-36"0,0 71 15,0 18-15,0-1 0,0 54 16,0-71-1,0 53 1,17-1 0,-17-69-1,-17-36 1,17-36 0,17 1-1,19 0 1,52 0-1,-35 17 1,17 18 0,-17 18-1,-35 35 1,-53-1 0,-36-16-1,18-19 16,18 1-31,-18-18 16,18 0 0,35-18-1</inkml:trace>
  <inkml:trace contextRef="#ctx0" brushRef="#br2" timeOffset="42029.05">29739 10442 0,'0'0'0,"0"53"15,0-35 1,0 35-16,18 0 16,-18-36-16,0 19 15,0-19-15,17 1 16</inkml:trace>
  <inkml:trace contextRef="#ctx0" brushRef="#br2" timeOffset="42561.58">30074 9931 0,'-17'70'31,"17"-34"-31,0-1 16,0 18-16,0 88 15,0 0 1,0-53 15,0-70-15,0-36-1,0-17 1,17-36 0,36 36-1,18 0 1,-1 52-1,-34 19 1,-19-1 0,-17 0-1,-35 0 1,0-17-16,-18 0 16,-35 17-1,52-35 16,54-18-15</inkml:trace>
  <inkml:trace contextRef="#ctx0" brushRef="#br2" timeOffset="42928.84">30515 10372 0,'36'17'16,"-36"1"0,17 0-16,18-1 15,-17 1-15,17-1 16,-35 1 0,-17 17 15,-54-17-16,18-18 1,36 0 0,34 0 15,1 0-15,52 0-1,36 0 1,-53 0-1,-35 0-15,-1-35 16</inkml:trace>
  <inkml:trace contextRef="#ctx0" brushRef="#br2" timeOffset="43229.18">31168 9719 0,'0'0'0,"18"0"0,-1 0 15,18 18 1,1 35 0,17 158-1,-36 36 1,-34-106-1,17-88-15,-36 106 16,-17-88 0,-17 34-1,35-69-15</inkml:trace>
  <inkml:trace contextRef="#ctx0" brushRef="#br2" timeOffset="45029.75">22525 12665 0,'0'0'15,"-18"0"-15,1 17 16,34-17 0,1 0-1,17 0-15,89 0 16,-19 0 0,-16 0-1,-72-17 1</inkml:trace>
  <inkml:trace contextRef="#ctx0" brushRef="#br2" timeOffset="45263.61">22578 13000 0,'0'0'0,"-18"17"0,0-17 16,18-17-1,0 34-15,18-17 16,53 0 0,17 0-1,0 18 1,36 0 0,-19-18-1</inkml:trace>
  <inkml:trace contextRef="#ctx0" brushRef="#br2" timeOffset="48079.55">23795 12206 0,'0'0'0,"-35"18"0,-36 88 15,53-54-15,1 90 16,-1 122 0,36-52-1,35 52 16,17-158-15,-35-88-16,89-18 16,-89-18-16</inkml:trace>
  <inkml:trace contextRef="#ctx0" brushRef="#br2" timeOffset="48413.59">23954 12665 0,'0'0'0,"0"-18"0,-18 0 0,18 1 15,18-18 1,-1-1 0,36 19-1,18 34 1,-1 54 15,-34 17-15,-1-53-16,0 71 15,-17-71-15,-1 18 16,36 53 0,-17-35-1,-19-89 1,1 0-16</inkml:trace>
  <inkml:trace contextRef="#ctx0" brushRef="#br2" timeOffset="48613.24">24518 12453 0,'0'0'0,"-18"0"0,-52 35 31,17 36-16,18-36-15,-36 89 16,36-71-16,-18 70 16,0-17-1,53 17 1,71-123 0</inkml:trace>
  <inkml:trace contextRef="#ctx0" brushRef="#br2" timeOffset="49064.37">24712 12612 0,'0'0'0,"-18"-18"0,-17 18 0,0 0 16,0 18-16,-36 52 31,18 36-16,35 18 1,36-36 0,53-71-1,17-34 1,-18-36 0,-34-18-1,-36-17 1,0 35-1,-36 0 1,36 71 31,18 35-47,35 70 16,-35-52-1,-1-18 1,19 35 15,-1-70-15</inkml:trace>
  <inkml:trace contextRef="#ctx0" brushRef="#br2" timeOffset="49263.54">25118 12947 0,'0'0'16,"-18"18"-16,36-18 0,-18 35 16,17 53-1,-17-17 1,18-36-16,-18 18 16,0-36-1</inkml:trace>
  <inkml:trace contextRef="#ctx0" brushRef="#br2" timeOffset="49996.3">25806 13000 0,'0'0'0,"17"0"0,-34 0 15,34 0 1,-17 17-16,18 54 16,-18-36-16,-18 36 15,-17-1 1,17-52 0</inkml:trace>
  <inkml:trace contextRef="#ctx0" brushRef="#br2" timeOffset="50680.25">26053 12629 0,'0'-17'31,"0"-1"-15,0-35-16,35-17 16,18 34-1,-36 1 1,19 17-1,-19 18 1,19 53 0,17 89-1,17-1 1,1-36 0,-1-16-1,1-36 1,-36-53-1,36-36 1</inkml:trace>
  <inkml:trace contextRef="#ctx0" brushRef="#br2" timeOffset="50879.42">26670 12541 0,'0'18'0,"0"-36"0,-18-17 15,1 0 1,-19 35-1,-16 53 1,-19 70 0,0 36-1,18-18 1,18-88 0,18-18-1</inkml:trace>
  <inkml:trace contextRef="#ctx0" brushRef="#br2" timeOffset="51880.23">26987 12524 0,'0'0'0,"0"-18"0,18-70 31,-18 70-31,0 0 15,-18-17 1,-52 106 0,17 17-1,18-35-15,-1 123 16,19-88 0,52 18-1,18-88 1,18-36-1,-36-35 1,0-35 0,-35 0-1,0-35 1,-18 34 0,18 142 30,-17 35-30,34 1 0,1-36-16,35 35 15,18-18 1,-18-34 0,-36-36-16</inkml:trace>
  <inkml:trace contextRef="#ctx0" brushRef="#br2" timeOffset="52247.92">27393 12753 0,'0'0'16,"18"0"-16,17 18 15,0 17-15,-17 0 31,0-17-31,-1 17 16,1 18 0,-36-35-1,-52-18 1,-18 17 0,17-17-1,53 0 1,36 0-1,0 0 1,52 0 0,54 0-1,-19 0 1,-52-17 0</inkml:trace>
  <inkml:trace contextRef="#ctx0" brushRef="#br2" timeOffset="52515.04">27887 12259 0,'88'141'31,"-70"-88"-15,0 0-16,34 123 16,-52-35-1,-35 71 1,-35-88 0,52-89-16,-53 0 31</inkml:trace>
  <inkml:trace contextRef="#ctx0" brushRef="#br2" timeOffset="53179.3">28381 12665 0,'0'0'0,"0"17"0,35 1 47,-17-18-47,70 18 15,36-18 1,-89 0-1</inkml:trace>
  <inkml:trace contextRef="#ctx0" brushRef="#br2" timeOffset="53346.32">28557 12594 0,'-35'71'15,"35"-18"-15,0 0 16,35 70 0,-17-52-1,0-54-15,-1 1 16</inkml:trace>
  <inkml:trace contextRef="#ctx0" brushRef="#br2" timeOffset="53614.62">28892 12330 0,'0'0'16,"0"17"-16,-52 36 0,16 88 31,19 36-16,34-54 1,-17-70-16,18 35 16,35-17-1,53-36 1,-71-53-16</inkml:trace>
  <inkml:trace contextRef="#ctx0" brushRef="#br2" timeOffset="54148.13">29228 12312 0,'0'0'0,"-18"18"0,18-1 0,-35 89 16,17 18 15,36-54-16,-1-52-15,19-1 16,52-34 0,-35-54-1,-18 1 1,-17-19 0,-18-16-1,0 34 1,-18 53-1,0 18 1,1 89 0,34 52-1,19 53 1,-1 0 15,-35-88-15,0 52-1,0-87 1,-18-53-16,-17-1 16,-36 1-1,1-18 1,17-53 0,53 0-1,18-53 1</inkml:trace>
  <inkml:trace contextRef="#ctx0" brushRef="#br2" timeOffset="54646.95">29757 12153 0,'0'0'0,"0"18"0,-18 17 15,1 106 1,34 53 0,-17-35-1,0-53 1,0-53 0,0-36-16,18 1 15,-1-53 16,-17-18-15,0-18 0,0 18-1,0 36 1,36-1 0,-19 18-1,36 0 1,18 35-1,-54 36 1,-34-36 0,-36 18-1,0-18 1,18-35 0,17 0-1,18-17 1</inkml:trace>
  <inkml:trace contextRef="#ctx0" brushRef="#br2" timeOffset="54830.17">30162 12612 0,'0'17'15,"-17"19"-15,17 52 31,17 18-15,-17-18 0,18-53-16</inkml:trace>
  <inkml:trace contextRef="#ctx0" brushRef="#br2" timeOffset="55714.58">30692 12806 0,'0'0'16,"0"17"-16,-18-17 15,18 18-15,0 0 16,0-1-16,-18 19 15,-17 17 1,-18 17 0,36-70-1</inkml:trace>
  <inkml:trace contextRef="#ctx0" brushRef="#br2" timeOffset="56513.27">31080 12188 0,'0'0'0,"0"36"32,0-19-32,0 72 15,0-54-15,17 0 16,54 0-1,-1-35 1,1-35 0,-53-18-1,-1 0 1,-17-17 15,0 52-15,-17 0-1,17 124 17,17 35-17,1-52 1,0-36-16,-1 17 16,1 36-1,-18-18 1,-18-53-1,-35-17 1,-35-18 0,18-18-1,34-17 1,36 17-16,0-52 31,0-18-31</inkml:trace>
  <inkml:trace contextRef="#ctx0" brushRef="#br2" timeOffset="57014.48">31715 12118 0,'0'0'0,"0"88"15,0-35-15,0 0 16,0 0-16,0 106 16,0-71-1,0-53-15,0 71 32,0-71-17,0-52 16,17-36-15,1 17 0,0 19-16,-1-1 15,19 0 1,16 18 0,-16 0-1,-36 53 16,-18 0-15,-17-17 0,0-36-16,-18 17 15,0-17 1,35-17 15,18-36-31</inkml:trace>
  <inkml:trace contextRef="#ctx0" brushRef="#br2" timeOffset="57397.28">32156 12559 0,'70'35'16,"-52"-17"-1,0-1-15,-1-17 0,1 53 16,-18-17 0,-35 17-1,-36-18 1,36-18 15,-18-17-15,35 0-1,36 0 17,-1 0-17,72 0 1,16 0 0,-34 0-1,-36-17 1</inkml:trace>
  <inkml:trace contextRef="#ctx0" brushRef="#br2" timeOffset="57814.38">32632 12012 0,'18'18'16,"-18"-1"0,0 1-16,17 70 15,1 0 1,-1-35-16,19 53 15,-19 35 1,-17 18 0,-17 0-1,-19-71 1,-34 53 15,17-53-15,18-52-16,-36-1 15,18 0 1,18-35 0</inkml:trace>
  <inkml:trace contextRef="#ctx0" brushRef="#br2" timeOffset="57999.15">32702 13123 0,'0'0'0,"0"18"0,0-36 16</inkml:trace>
  <inkml:trace contextRef="#ctx0" brushRef="#br2" timeOffset="59165.23">19579 12471 0,'0'0'16,"-17"0"-16,-19 35 16,-17 53-1,0 106 1,36-53 0,52 71-1,18-106 1,0-71-16,70 18 15</inkml:trace>
  <inkml:trace contextRef="#ctx0" brushRef="#br2" timeOffset="59448.3">20267 12629 0,'-35'-17'0,"70"34"0,-105-34 16,34 17-16,1 17 16,-71 72-1,18 87 1,70-70 0,36 0-1,17-71-15,71-17 16,-35-18-1,-36-18 1,35-53 0</inkml:trace>
  <inkml:trace contextRef="#ctx0" brushRef="#br2" timeOffset="59647.94">20373 13053 0,'0'0'0,"-18"35"0,18-17 16,-17-1-16,17 54 15,17 17 1,1-17 0,0-54-1,-1-17-15</inkml:trace>
  <inkml:trace contextRef="#ctx0" brushRef="#br2" timeOffset="60414.44">20990 13247 0,'0'0'0,"0"17"15,18-34 173,0 17-173,-18-18-15,0 36 47,0-1-31,17 89 0,-34-35-1,17-54 1,-18-17-16</inkml:trace>
  <inkml:trace contextRef="#ctx0" brushRef="#br2" timeOffset="61031.08">21590 12506 0,'0'-18'0,"0"36"0,-18-53 16,-123 35 15,106 17-31,-53 89 15,52-53-15,1 71 16,35 17 0,88-53-1,18-71 1,-18-17 15,-35-52-15,-35 34-16</inkml:trace>
  <inkml:trace contextRef="#ctx0" brushRef="#br2" timeOffset="61381.1">21643 12859 0,'0'0'0,"18"0"0,-1 0 15,1 0-15,70 35 16,-53-17-1,-35 35 1,0 17 0,-53 18 15,-17-52-31,35-36 31,17 0-15,36 0 15,-1 0-31,18 0 16,54 0-1,-1 0 1,-53 0 0,-17 0-1</inkml:trace>
  <inkml:trace contextRef="#ctx0" brushRef="#br2" timeOffset="62648.74">22049 12347 0,'0'0'15,"17"18"-15,54 176 31,-71-124-31,17 19 0,1-1 16,0 141 0,-1 106-1,-105-105 1,0-107 0,-18 1-1,88-124 1</inkml:trace>
  <inkml:trace contextRef="#ctx0" brushRef="#br2" timeOffset="65264.95">22631 14464 0,'-18'18'16,"36"-36"-16,-18 36 15,53-1 1,70 1 0,-52-18-1,-36 0-15,18 0 32,-36 0-32,19 0 15</inkml:trace>
  <inkml:trace contextRef="#ctx0" brushRef="#br2" timeOffset="65481.17">22684 14781 0,'-18'0'16,"36"0"-16,-54 0 15,54 0 1,0 0-16,35 0 15,70 0 1,-35 0 0,-53 0-16,71 0 31,-70 18-31</inkml:trace>
  <inkml:trace contextRef="#ctx0" brushRef="#br2" timeOffset="68933.45">22860 14623 0,'18'0'0,"35"0"16,-36 0-16,-17 17 15,18 19 1,-36-19-16,1 36 15,-54-18 1,0-17 0,36-53-1,18-18 17,69-71-17,19 54 1,-53 52-16,35 1 15,-1 52 1,-34 71 0,-53-1-1,-36-52 1,-17-53 0,18-53-1,70 36 1,0-124-1,70-18 1,18 88 15,-70 71-31,35 18 0,-36 53 32,-17 105-17,-52-53 1,-37-17-1,1-70 1,18-36 0,70-71-1,0-17 1,53 0 0,52-36-1,-34 89 1,-36 53-1,-17 123 1,-71 0 0,-35-71-1,-18-52 17,71-36-17,-1-17 1,54-53-1,17 0 1,53-1 0,-52 72-1,-1 34 1,-35 1 0,0 0-1,0 35 1,0-36-1,-18 1 1</inkml:trace>
  <inkml:trace contextRef="#ctx0" brushRef="#br2" timeOffset="80049.62">3969 13176 0,'17'0'16,"-34"0"-16,52-17 0,-17 17 15,17 0 1,-17 0-1,-1 0 1,-17 70 0,-17-17-1,17-18 1,17-35 15,1 0-15,52-17-1,-17-1 1,-53 36 0,0-1 15,-17 1-15,-19 35-1,19-18 1,34-35-1,1 0-15</inkml:trace>
  <inkml:trace contextRef="#ctx0" brushRef="#br2" timeOffset="81917.27">1164 15293 0,'18'-18'31,"-1"18"-15,1 0-1,17 18-15,18 17 16,35 36 0,-17-71-1,0 0 1,-36-18 0,0-52-1,0-1 1,-17 53-1,0 1 1,17 17 0,18 0 15,17 17-15,1 1-1,0 0 1,-1-18-1,1-36 1,-36 19 0,0-1-1,-17-17 1,-1 35 0,1 0-1,0 0 1,35 0-1,0 17 1,35-17 15,-18 18-15,19-18 0,-19-18-1,-17 1 1,18-1-1,-19 1 1,1 17 0,-17 0-1,17 17 1,0-17 0,-18 0-1,18 0 1,-36-17-16,19 17 15,-1 0 1,0 0 15,36 0-15,-1-18 0,-52 18-16,35 0 15,-36 0-15,36 0 16,18-18-1,0 18 1,-19-17 0,1 17-1,-17 17 1,-1 1 0,0-18-1,-17 18 1,-1-18-1</inkml:trace>
  <inkml:trace contextRef="#ctx0" brushRef="#br2" timeOffset="83399.67">5045 15258 0,'17'0'78,"1"17"-78,17 19 16,18 16 0,18-16-1,-1-36 1,-17-36-1,-35 19-15,17-36 16,36 0 0,-18 18-1,17 70 1,1 36 0,17-1-1,-18-35 1,19-17-1,-54-18-15,35-18 16,36-35 15,-17-17-15,-19 35 0,1 17-1,-1 18 1,-35 0-1,18 18 1,36-1 0,-37 1-1,72 0 1,-18-1 0,-36-17-1,-52 0-15,88-17 16,-53-1-1,35 0 1,-18 18 0,1 0 15,-18 0-15,-18 36-1,-17-36-15,70 17 16,-35-17-1,35 0 1,0 0 0,1 18-1,-37-18 1,1-18 0,-35 1-1,0-19 1</inkml:trace>
  <inkml:trace contextRef="#ctx0" brushRef="#br2" timeOffset="88434.73">20355 11412 0,'0'0'15,"-17"0"-15,-1 0 16,18 18 0,0 17-16,0 124 15,-18 106 1,1-71 0,-19-89-1,19 54 1,-1-106-1</inkml:trace>
  <inkml:trace contextRef="#ctx0" brushRef="#br2" timeOffset="88714.64">20073 12030 0,'0'0'15,"-18"0"-15,18 17 16,0 1-1,18 17-15,17 36 16,1-54 0,34-17-1,36-17 1,-35-18 0,-36-1-1,-18 36 1,-17-17-1</inkml:trace>
  <inkml:trace contextRef="#ctx0" brushRef="#br2" timeOffset="90484.13">21731 11430 0,'0'0'15,"0"-18"-15,18 1 16,-18 34 15,0 107-31,-36 70 16,19-106-16,-18 106 15,17-123 1,18-1 15,-18-52-15,18-36-16</inkml:trace>
  <inkml:trace contextRef="#ctx0" brushRef="#br2" timeOffset="90718.22">21414 11959 0,'0'0'0,"53"88"15,-18-35 1,0 35 0,0-70-1,-35 0-15,18-18 16,17 17-1,36-70 1,17-52 15,0-1-15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5-09T13:20:44.80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3916 5768 0,'17'0'47,"1"0"-32,0 0-15,-1 0 16,1 18-16,0-18 16,17 17-16,18 18 15,35-17 1,-17-36-1,-1-17 1,-17 0 0,18 0-1,-36 35 1,18 0 0,17 0-1,-17 35 1,18-17 15,-1-1-15,-17-17-1,18-17 1,70-54 0,-35 18-1,-53 35 1,-18 18-1,18 18 1,17 0 0,-34-1-1,52 1 1,-35 0 0,17-1-1,1-17 1,35-17 15,-53-1-15,-36 0-16,19 1 15,-19-1 1,1 18 0,17 35-1,36 1 1,-1-19-1,-17-17 1,-17 0 0,16 0-1,1-17 1,36-1 0,-19 18-1,1 0 1,-18 0 15,17 0 0,-35 18-31,36-18 16,17 17 0,18-34-1,-53 17 1,-18 0-16,36 0 15,35 0 1,-1 0 0,-16 0-1,-19 17 1,1 1 0,-18 0-1,17-18 1,-17 17-1,18-17 17,17 0-17,-18 0 1,1 0 0,0-17-1,-1 17 1,-35 0-1,1 0 1,-1 17 0,0 1-1,18-1 1,0-17 0,-18-17-1,-17 17-15,17-18 16,18 18-1,0-17 17,0 17-17,0 35 1,0-18 0,17-17-1,-17 0 1,35-17-1,18-18 1,-18 17 0,1-17-1,-19 35 1,-17 17 0,-18 1-1,18 0 1,18-18-1,17 17 17,-17-17-17,-18 0 1,-18-17 0,-18 17-16,19-18 15,17 0 1,-18 18-1,-17-17 1,-36 34 0,36-17-1,17 36 1,0-19 0,18 1-1,0-18 1,18-18 15,-19 18-15,19 0-1,-36 0 1,1 18 0,-19-1-16,54 1 15,35 0 1,-1-18-1,1-18 1,0 0 0,0 1-1,-53-18 1,17 35 0,-17 17-1,0 1 1,0-1 15,0 1-15,-18-18-1,18 0 1,-17 0 0,-1 0-1,-18-18 1</inkml:trace>
  <inkml:trace contextRef="#ctx0" brushRef="#br0" timeOffset="1795.03">21255 4322 0,'0'17'0,"0"107"32,0-107-32,0 36 15,17 18 1,36-54-1</inkml:trace>
  <inkml:trace contextRef="#ctx0" brushRef="#br0" timeOffset="1994.11">21502 4304 0,'-18'0'31,"18"18"-31,0 52 16,0 18-1,18 0 1,35-70 0</inkml:trace>
  <inkml:trace contextRef="#ctx0" brushRef="#br0" timeOffset="2911.23">30092 4586 0,'-18'0'0,"36"0"0,-36-18 16,1 18-1,-1 36 1,0-19 0,-17 36-16,-35 18 15,-1-1 1,71-52-16</inkml:trace>
  <inkml:trace contextRef="#ctx0" brushRef="#br0" timeOffset="3078.97">30286 4551 0,'0'0'0,"-18"35"15,1 18 1,-72 53-1,1 17 1,35-70 15,18-17-31</inkml:trace>
  <inkml:trace contextRef="#ctx0" brushRef="#br0" timeOffset="4830.46">9648 5098 0,'0'0'0,"-17"-18"31,17 0 1,0 1-32,0-1 15,-53-35 1,0 0-1,0-17 1,0 34 15,18 1-31,-36-35 16,18 52-16,-70-35 16,-53-18-1,-1 19 1,-17 34-1,71 18 1,-107 18 0,72 34-1,105-34-15,-88 53 16,-53 34 0,35-16-1,71-36 1,70-18 15</inkml:trace>
  <inkml:trace contextRef="#ctx0" brushRef="#br0" timeOffset="5095.09">7620 4480 0,'-106'106'31,"71"-71"-31,17 18 0,-52 35 16,17 18-1,70-53 1,36-53-1,0 0 1,71-35 0,-54 0-16,89-36 15,-18-35-15</inkml:trace>
  <inkml:trace contextRef="#ctx0" brushRef="#br0" timeOffset="8562.03">21378 5803 0,'18'0'63,"0"18"-48,-1-1-15,1 19 0,17-19 16,36 36-1,-36-35 1,18-36 0,0 1-1,35-36 1,-17 0 0,-19 53-1,-52 17 1,18-17-16,0 53 31,-1-35-31,19 17 16,34 1-1,18-36 1,-17 0 0,0-36-1,-1 1 1,-35 17-1,-17 18-15,35 0 16,17 18 0,-17 17-1,0-17 1,-17 0 0,17-1-1,-36 1 1,54-36 15,-36 1-31</inkml:trace>
  <inkml:trace contextRef="#ctx0" brushRef="#br0" timeOffset="10645.06">24359 5821 0,'-17'0'0,"34"17"63,-17 1-48,36 0-15,-19-1 0,36 19 16,35-1 0,1-35-1,-1-18 1,-18 1-1,-17-1 17,-18 0-17,18 18 1,36 0 0,-19 18-1,1 0 1,-36-18-1,-17 0-15,17 0 16,18 0 0,17-18-1,1 0 1,-36 1 0,18 17-1,35 17 1,0 19 15,18-1-15,-53-17-1,71-18 1,17 0 0,0-36-1,-53 36 1,-35 0-1,-35 0 1,52 0 0,36 0-1,0 0 1,0 0 0,-18 0-1,-53 0 1,0 0 15,71 0-15,-17 0-1,-1-17 1,0 17 0,-18 0-1,1 0 1,0 0-1,-19 0 1,54-18 0,0-35-1,18 35 1,-19 18 0,-34-17-1,-53 34 1,-1-17-16,19 18 31,-1 0-15,35-18-1,1 0 1,17 17 0,-17-17-1,-36 0 1,0 0-1,18-17 1,71-1 0,-36 0-1,-18 36 1,-17 0 0,-17-18-1,17 0 1,17 0 15,1 0-15,-1 17-1,-17-17 1,0 0 0,-35 0-1</inkml:trace>
  <inkml:trace contextRef="#ctx0" brushRef="#br0" timeOffset="22280.17">9137 9066 0,'0'0'16,"-18"0"-16,-17-17 16,35-1-1,0-17 1,0 17-16,0-17 0,-35-36 16,-1 36 15,-52 106-16,-53 193 1,88-34 0,89-160-1,52-70 1,18-70 0,-54-54-1,-34 18 1,-18 53-1,0 53 1,35 106 0,1-18-1,17 36 1,-1-36 0,1-53 15,-35-52-31</inkml:trace>
  <inkml:trace contextRef="#ctx0" brushRef="#br0" timeOffset="22579.43">8731 8714 0,'0'0'16,"71"53"-1,-36-53-15,18 17 16,0-17-16,53-17 16,35-36-1,-53-18 1,-88-17 0,-53 0 15,-35 35-16,35 35 1,71 18 0,17 0-16</inkml:trace>
  <inkml:trace contextRef="#ctx0" brushRef="#br0" timeOffset="24047.1">10336 8696 0,'0'0'0,"0"-18"0,53 54 31,-35-1-15,-18 106-1,0 141 1,-18-123 0,18-106-16,-17 17 15,17-52 1,0-36 0,0-70-1,53-18 1,35 53-1,-18 53 1,-34 53 0,-19-17-16,-17 34 15,-53 36 1,-35 0 0,0-71 15,35-70-16,35-18-15</inkml:trace>
  <inkml:trace contextRef="#ctx0" brushRef="#br0" timeOffset="24313.55">10160 8678 0,'35'0'0,"1"0"15,-1 0-15,124-17 16,-71-19 0,18-17-1,-89 18 1,-70-35 0,0-1 15,-52-70-16,69 70 1,19 54-16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5-05T13:27:52.837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4974 4762 0,'-17'0'47,"-1"0"-47,0 18 16,1-18-16,-1 18 15,36-18 32,-18 17 16,0 1-48</inkml:trace>
  <inkml:trace contextRef="#ctx0" brushRef="#br0" timeOffset="928.83">4798 4727 0,'0'0'0,"-18"18"16,-17 17-16,52-17 31,1-36-31,35 0 16,35-70-1,-52 71 1,-54 34 15,-17 1-15,17-18-16,-17 35 16,17 0-1,53-35 1,159-88-1,-53 18 1,-141 52 0,-17 53-1,-71 54 1,17-19 0,53-52-1,71-18 1,53-36-1,0-16 17,-35 52-17,-54 0 1,1 0 15</inkml:trace>
  <inkml:trace contextRef="#ctx0" brushRef="#br0" timeOffset="4395.95">1464 6138 0,'0'-17'16,"-18"-1"-16,1-17 0,-1-1 15,-17-16 1,-18 34-1,0 53 1,-35 89 15,53-18-15,17-54-16,18 19 16,35-18-1,53-35 1,1-71-1,-19-36 1,-35-16 0,-35 52-1,0 17-15,0 19 16,0 34 15,36 89-15,17 18-1,-18-18 17,-18-89-17,-17 1-15,18 17 16,-18-53 0</inkml:trace>
  <inkml:trace contextRef="#ctx0" brushRef="#br0" timeOffset="4778.96">1041 5874 0,'0'0'16,"-18"0"-16,0 0 0,36 0 31,0 17-31,105-17 15,-17 18 1,-35-18 0,34 0-1,-16-18 1,-19-35 0,-70 18-1,-18-53 1,-52 17-1,17 36 1,35 18 0,36 34 31,0-17-47,-1 18 15</inkml:trace>
  <inkml:trace contextRef="#ctx0" brushRef="#br0" timeOffset="4962.95">1940 6103 0,'0'0'0,"0"18"0,18-1 0,0-17 15,17 18 1,0 0-16,36-18 15,-54 0-15,36 0 16,-18 0 0</inkml:trace>
  <inkml:trace contextRef="#ctx0" brushRef="#br0" timeOffset="5195.42">1958 6403 0,'0'0'0,"-18"0"32,18 18-32,18-18 15,17 0 1,36 0 0,17 0-1,-18 0 1,-52 0-1,0 0-15</inkml:trace>
  <inkml:trace contextRef="#ctx0" brushRef="#br0" timeOffset="6662.12">2734 5821 0,'-18'0'16,"1"17"-1,-19 36-15,1 141 32,35 0-17,35-35 1,18-71 0,18-52-1,-53-36-15</inkml:trace>
  <inkml:trace contextRef="#ctx0" brushRef="#br0" timeOffset="6878.96">2928 6156 0,'-18'0'0,"1"0"15,34 0 16,1 18-15,70-1 0,18-17-1,-18 0 1,-70-17-16</inkml:trace>
  <inkml:trace contextRef="#ctx0" brushRef="#br0" timeOffset="7296.07">3298 5927 0,'0'0'0,"36"0"15,17 0 1,35 17 0,-53 19-1,-17-19-15,-18 18 16,-53 36-1,-18-18 17,18-35-17,36-18 1,34-18 0,36 18-1,18 0 1,35 0-1,-71 53 1,-53 0 0,-52 35-1,-1-17 1,36-54 0,17 18-1,18-17-15</inkml:trace>
  <inkml:trace contextRef="#ctx0" brushRef="#br0" timeOffset="7463.13">3810 6438 0,'0'0'0,"18"53"31,-18-35-31,17 17 15,-17 0 1,36-17 0</inkml:trace>
  <inkml:trace contextRef="#ctx0" brushRef="#br0" timeOffset="7795.45">4427 5803 0,'0'0'0,"-17"18"15,-1-18-15,18 17 16,-70 54 0,52-36-16,-53 53 15,-35 18 1,54-35-1,52-71 1,35 0 0,88-18-1,-17 1 1,35-1 0,-53 0-1,-52 18 1</inkml:trace>
  <inkml:trace contextRef="#ctx0" brushRef="#br0" timeOffset="8012.46">4392 5874 0,'0'0'0,"0"17"16,18 89-1,-1 35 1,1-35 0,17 18-1,-17-89-15,0 18 16,-1-53 0</inkml:trace>
  <inkml:trace contextRef="#ctx0" brushRef="#br0" timeOffset="8263.34">4815 5592 0,'0'0'0,"18"0"0,0 0 16,35 17-1,35 36 1,-18 123-1,-52-34 1,-18-72-16,-18 71 16,-35 0-1,1-35 1,52-88 0</inkml:trace>
  <inkml:trace contextRef="#ctx0" brushRef="#br0" timeOffset="8430.06">5239 6315 0,'0'0'15,"0"17"-15,-18-17 0,18-17 31</inkml:trace>
  <inkml:trace contextRef="#ctx0" brushRef="#br0" timeOffset="15995.6">1517 10883 0,'0'0'0,"-18"0"15,36 0 188,0 0-187,-1 0 0,1 0-16,-1 0 0,1 0 15,35 0 1,-18 0-16,54 0 15,-19 0 1,36 0 0,17 0-1,18-17 1,18-1 0,18 0-1,-72 18 1,-34 0-1,70 0 1,71-17 0,-36-1-1,124 0 1,-35 1 0,-36-1-1,18 18 1,-88 0-1,70-18 1,-53 1 0,124-36-1,-18 35 1,-52-17 0,-1 17-1,-106 1 1,36 17 15,0-18-15,-18 0-1,-35 1 1,-36-1 0,1 0-1,0 18 1,-36 0-1,-35-17 17</inkml:trace>
  <inkml:trace contextRef="#ctx0" brushRef="#br0" timeOffset="16296.84">6685 10266 0,'18'0'32,"-1"0"-32,19 17 15,87 1 1,-17 0-1,-53 17 1,-53 0 0,-35 53-1,-36-17 1,36-36-16,-36 36 16,-17 17-1,-35 36 1</inkml:trace>
  <inkml:trace contextRef="#ctx0" brushRef="#br0" timeOffset="18029.99">4022 8096 0,'0'-17'31,"0"-1"-15,0 36 31,17-18-47,1 88 15,-18-35 1,0-18-1,0 0 1,18 89 0,-1-36-1,-17 18 1,35-18 0,1 0-1,-36-17 1,17-1-1,-17 36 1,18-18 0,-18 18-1,0-18 1,0 1 0,0-1 15,18-35-31,-18 52 31,0-16-15,0-1-1,0-18 1,0 36 0,0-35-1,0-36-15,0 18 16,17 53-1,-17-18 1,0 18 0,0-18-1,18 18 1,-18-36 0,0-34-16,0 34 15,0 36 16,0 18-15,18 17 0,-18 0-1,0-35 1,17 105 0,-17-105-1,0 53 1,18 17-1,-18 71 1,0-141 0,18 18-1,-18-72 1,0-16-16,0 17 16,0 0-1</inkml:trace>
  <inkml:trace contextRef="#ctx0" brushRef="#br0" timeOffset="18931.54">4127 8132 0,'0'0'0,"-17"0"31,-1 17 0,-17 18-15,0 1-16,-1 17 16,-87 88-1,35-71 1,70-70-1</inkml:trace>
  <inkml:trace contextRef="#ctx0" brushRef="#br0" timeOffset="19147.56">4022 8096 0,'70'71'31,"-52"-54"-31,17 19 16,18 17 0,0 0-1,88 35 1,-17-35 0,-72-36-16</inkml:trace>
  <inkml:trace contextRef="#ctx0" brushRef="#br0" timeOffset="21772.28">2134 8890 0,'-17'0'15,"17"-18"157,17 18-47,-34 0-47,34 0-15,1 0-32,-36 0 47,18 18-62,-17-18-16,17 18 15,17-18 17,1 0-17,0 0 1,-18-18 0,0 0-1,-18 18 16,0 0-15,36 0 47,0 0-48,-18-17 16,0-1-15,-18 18 31,0 18-31,1 17-16,17-17 15,0-1-15,17-17 16,1 0-1,0 0 1,-1 0 0,1-17-1,-18-1 1,0 0 0,-35 18-1,-1 0 1,36 18 15,0 0-15,18-18-1,0 0 1,-1 0 0,1 0-1,-36 0 32,1 0-31,-1 0 15</inkml:trace>
  <inkml:trace contextRef="#ctx0" brushRef="#br0" timeOffset="23113.08">2222 8908 0,'-17'0'15,"-1"0"16,36 0 173,-1 0-189,-17 17 1,18-17-16,0 0 0,-1 18 15,1 0 1,0-18-16,-1 17 16,19 1-1,-1-1 1,18 19 0,-18-1-1,0-17 16,1-1-15,-19-17 0,1 18-1,0 0 1,-1-18 0,1 17-1,17-17 1,0 18-1,1-1 17,-19 1-17,1-18 1,0 0 0,-1 18-1,-17-1 16,18-17-15,-1 18 0,1 0-1,0-18 1,-1 17 0,1 1-1,0-18 1,-1 18-16,1-18 15,17 17 1,1 19 0,-1-19-1,18 18 1,-36-17 0,1 0-1,0-18-15,-18 17 31,17-17-15,19 36 0,-1-19-1,0 19 1,-17-19 0,17 1-1,-17-1 1,-1 1-1,1 0 1,17-1 0,-17 19-1,-1-19 1,1 1 0,0-18-1,-36 0 48,0 0-48</inkml:trace>
  <inkml:trace contextRef="#ctx0" brushRef="#br0" timeOffset="23435.65">2857 9454 0</inkml:trace>
  <inkml:trace contextRef="#ctx0" brushRef="#br0" timeOffset="24923.95">2840 9402 0,'17'0'31,"1"0"0,0 0-15,-1 0-16,1 0 15,17 0 1,-17 0 0,0 0-16,-1 17 15,1-17-15,0 0 16,17 18 0,18 17-1,-36-17 1,1-18-1,0 17 1,-1 1 0,19 0-1,-36-1 1,52 19 0,-16-1-1,17-18 16,-18 19-15,-17-19 0,-1 1-1,18 17 1,1 1 0,-19-19-1,1 1 1,17-1-1,-17 1 1,0 0-16,-1-1 16,1 1-1,17 17 1,0 1 0,1-19 15,-19 1-16,19 0 1,-19-1 0,19 18-1,-19-17 1,1 0 0,17 17-1,-17-17 1,-1-18-1,1 17 1,0 1 0,-1 0-1,1-1 1,0 1 0,-1-1-1,-17 1 16,18 0-15,17-1 0,-35 1-1,18 17 1,-1-17 0,1 0-1,0-1 1,-1-17-1,1 18 1,-18-1 0,0 1-1,18-18 63,-18 18-31</inkml:trace>
  <inkml:trace contextRef="#ctx0" brushRef="#br0" timeOffset="25130.08">4286 10530 0,'0'0'0,"0"18"0,-17-18 47</inkml:trace>
  <inkml:trace contextRef="#ctx0" brushRef="#br0" timeOffset="28947.47">2716 8361 0,'18'-18'16,"-18"1"-1,18-1-15,-1-17 16,-17 17-16,0-17 31,0 17-15,0-17-1,-17 17 1,-54 1 0,1 52-1,17 18 1,35 17 0,0 36-1,54-53 1,34-71-1,-17-17 1,0 0 0,-18-53-1,-17 52 1,-18 1 0,0 0 15,0 52 0,0 19-15,18 17-1,-1 0 1,1-18-16,17 0 16,0 0-1,1-35 1</inkml:trace>
  <inkml:trace contextRef="#ctx0" brushRef="#br0" timeOffset="29298.93">2399 7885 0,'0'0'16,"-18"0"-16,36 0 31,17 0-31,-17 17 16,35-17-16,53 0 15,52-35 1,-52 0-1,-88 17 1,-18 0 0,0-35-1,-36 18 1,-34 0 0,17 0 15,35 35-31</inkml:trace>
  <inkml:trace contextRef="#ctx0" brushRef="#br0" timeOffset="32899.75">529 8537 0,'0'0'16,"-17"18"-16,-36 141 31,35-106-31,18 70 16,18-52-1,17-19 1,0-16 0,18-54-1</inkml:trace>
  <inkml:trace contextRef="#ctx0" brushRef="#br0" timeOffset="33132.15">617 8802 0,'18'0'31,"-18"-18"-31,35 18 15,1 0-15,-1-17 16,0 17-16,18-18 16,-18 18-1,1 0 1</inkml:trace>
  <inkml:trace contextRef="#ctx0" brushRef="#br0" timeOffset="33598.74">917 8572 0,'18'0'31,"-1"0"-31,54 0 16,-18 0 15,-18 0-31,-17 0 15,0 0 1,-54 18 0,-34 35-1,34-35 1,54-18 15,17 0-15,-17 0-16,17 0 15,18 0 1,-18 53 0,-52 17-1,-36-17 1,-35-35 0,52-1 15,-34-34-16,52 17 1,1-18 0,17-17-16</inkml:trace>
  <inkml:trace contextRef="#ctx0" brushRef="#br0" timeOffset="33815.21">1288 8925 0,'0'0'0,"0"18"0,17-18 0,1 53 16,17-36 0,-35 19 15,18-19-16</inkml:trace>
  <inkml:trace contextRef="#ctx0" brushRef="#br0" timeOffset="34198.9">1711 8572 0,'-53'53'32,"35"-35"-17,1 0-15,-19 17 0,1 18 16,-18 0 0,18-36 15,53-17 16,-1 0-32,71 0 1,-35-17-16,18 17 16,0-18-1,-36 18 1</inkml:trace>
  <inkml:trace contextRef="#ctx0" brushRef="#br0" timeOffset="34431.74">1640 8537 0,'0'18'31,"0"17"-31,0 0 16,0 18-16,18-17 15,-18-1-15,0 53 16,0 18 0,0-36-1,0-52 1</inkml:trace>
  <inkml:trace contextRef="#ctx0" brushRef="#br0" timeOffset="34732.18">1870 8414 0,'0'0'0,"17"0"0,1 0 16,35 53 0,17 35-1,-34 53 1,-19 18 0,-34-18-1,-19-35 1,19-71-1,-1-17-15,18-1 16,-17 18 0,-1-17-1</inkml:trace>
  <inkml:trace contextRef="#ctx0" brushRef="#br0" timeOffset="34950.11">2222 9278 0,'0'0'15</inkml:trace>
  <inkml:trace contextRef="#ctx0" brushRef="#br0" timeOffset="36465.01">3316 5115 0,'0'0'0,"-18"-17"0,1-19 31,-1 36-31,1 36 32,-1-1-32,-17 106 15,-18 106 1,53-106-1,0-88 1,-18-35 0</inkml:trace>
  <inkml:trace contextRef="#ctx0" brushRef="#br0" timeOffset="36698.87">3104 5539 0,'0'17'16,"-17"19"-16,17-1 16,0 18-16,0 17 15,35-17 1,36-53 0,-18-35-1,52-89 1,-34 54-1,-18-1 1</inkml:trace>
  <inkml:trace contextRef="#ctx0" brushRef="#br0" timeOffset="38737.11">3016 6632 0,'0'0'16,"0"18"77,18-18-77,0 17-16,-1-17 16,-17 18-16,18-18 0,-1 0 15,1 0 17,0 0-17,-18-18-15,17 1 31,-17-1-15,0 1 0,0-1-1,0 36 1,18-18 0,0 0-1,-1 0 1,1 0-1,0 0 17,-18-18-17,17 18 1,-17-18 0,18 18 15,-18 18-16,35-18 1,-17 18 0,35-1-1,-36-17 1,1 0 0,-18-17 30,0-1-30,0 0 0,0 1-16,18 17 15,-1 0 17,1 0-1,-1 17-16,1-17 17,0 0 61</inkml:trace>
  <inkml:trace contextRef="#ctx0" brushRef="#br0" timeOffset="41085.83">4480 6844 0,'0'0'0,"-17"0"0,-1-18 31,0 18-15,1 0-16,17-17 15,17 34 48,-17 19-63,18 140 15,17-35 1,-17 71 15,17-71-15,-17-71-1,-18-52 1,0-71 0</inkml:trace>
  <inkml:trace contextRef="#ctx0" brushRef="#br0" timeOffset="41317.25">4445 6826 0,'0'18'32,"-18"0"-32,1-1 15,-1 36-15,-17-18 0,-18 54 16,-18 16 15,1-16-15,34-72-1,36-34-15</inkml:trace>
  <inkml:trace contextRef="#ctx0" brushRef="#br0" timeOffset="41500.18">4427 6932 0,'0'0'16,"18"0"-16,0 18 0,70 17 15,0 0 1,-17-35 0,-1 18-1,-17 0 1</inkml:trace>
  <inkml:trace contextRef="#ctx0" brushRef="#br0" timeOffset="44216.65">8819 6403 0,'0'0'0,"-17"0"32,17 18-17,0 70 1,0-35 0,0 17-16,-18 212 15,1-105 1,-1-18-1,36-71 1,34-88 0</inkml:trace>
  <inkml:trace contextRef="#ctx0" brushRef="#br0" timeOffset="44750.03">9490 6897 0,'0'0'15,"0"-18"-15,0-17 16,0 0 0,-36-36-1,-52 36 1,0 88-1,-35 105 1,105-34 0,36-71-1,-1-36-15,18 19 16,-17-19 0,35 1-1,0-36 1,0-52-1,0-36 1,-36 18 0,-34 17-1,17 36 1,17 88 15,1 70-15,35-17-1,0-18 1,0-52 0,-36-36-1,1-36 1</inkml:trace>
  <inkml:trace contextRef="#ctx0" brushRef="#br0" timeOffset="45099.9">9066 6597 0,'0'0'0,"-17"0"0,34 18 31,1-18-31,70 17 16,53-17-1,36-17 1,-107-1 0,1 0-1,-71-17 1,-53 0 0,-18-1 15,1 19-16,35-1 1,17 18 0,36-17-16</inkml:trace>
  <inkml:trace contextRef="#ctx0" brushRef="#br0" timeOffset="45366.09">9737 6085 0,'17'89'31,"-17"-19"-31,18-17 0,0 194 16,-1-53 0,18 106 15,-17-71-16,0-141 1,-18-35-16,35 0 16,0-17-1,-17-36-15</inkml:trace>
  <inkml:trace contextRef="#ctx0" brushRef="#br0" timeOffset="45566.56">10178 6756 0,'0'17'0,"0"-34"0,17 17 0,19 0 16,16 17-16,37-17 31,-54-17-31,18 17 15,-36 17-15</inkml:trace>
  <inkml:trace contextRef="#ctx0" brushRef="#br0" timeOffset="45751.01">10195 6967 0,'0'0'0,"-17"0"0,-1 0 16,141 18 31,-34-18-47,16 0 15,-34 53 1</inkml:trace>
  <inkml:trace contextRef="#ctx0" brushRef="#br0" timeOffset="46500.06">10777 7197 0,'0'17'0,"0"1"0,18 0 16,0-1-16,17 36 15,0-18 1,0 36-1,18-36 1,-35-35 0,0-17-1,-18-19 1,0 1 0,0-53-1,0 53-15,0-71 16,-36-18-1,-17-140 1,-35 17 0,53 106-1,17 35 1,18 35 0,0 1-1,18-1 1,17 36-1,1 35 1,34 0 0,36 17-1,35-17 17,-17 0-17,34-17 1,160-36-1,87 0 1,-34 18 0,17-1-1,-159 19 1,-17 17 0,123-18-1,-35 1 1,-71 17-1,-70 17 1,-36-17 0,-70 18-1</inkml:trace>
  <inkml:trace contextRef="#ctx0" brushRef="#br0" timeOffset="47168.35">11448 6720 0,'0'0'0,"-18"36"16,-70 228 15,70-211-31,53 35 16,18-17-1,36-53 1</inkml:trace>
  <inkml:trace contextRef="#ctx0" brushRef="#br0" timeOffset="47382.96">11642 6967 0,'0'0'0,"-18"0"0,36 0 31,17 0-15,0 0 0,124 0-1,-53 0 1,-71 0 0</inkml:trace>
  <inkml:trace contextRef="#ctx0" brushRef="#br0" timeOffset="47799.99">12065 6738 0,'0'0'0,"18"0"31,17 0-31,18 18 31,-18 17-15,0 36-1,-70-19 1,-18 1 0,18-35-1,35-36 1,18-17 0,-1 35-1,54 0 1,17 0-1,-35 53 1,-53 0 0,-53 17-1,-18-34 1,36-19 0,-35 19-1,17-19 1,70-34-16</inkml:trace>
  <inkml:trace contextRef="#ctx0" brushRef="#br0" timeOffset="48032.66">12541 6703 0,'0'0'0,"18"53"15,0-18-15,17 124 16,-18-1 0,-34-69-1,-1-54-15,-17 18 16,-53-18 15,35-53-31</inkml:trace>
  <inkml:trace contextRef="#ctx0" brushRef="#br0" timeOffset="48383.21">12735 6279 0,'0'0'0,"18"0"0,-18 18 16,18-18-16,52 35 15,-35 36 1,-17-36 0,-36 0-1,-52 18 1,-36-53 15,35 0-15,54 0-1,70-17 1,-18 17 0,0 0-16,71-18 15,18 18 1,-36 18 0</inkml:trace>
  <inkml:trace contextRef="#ctx0" brushRef="#br0" timeOffset="48583.17">12947 6897 0,'0'0'0,"-18"0"16,36 0-16,88 0 31,53-18-15,-1-17-1,-105 53 1,-53-1-16</inkml:trace>
  <inkml:trace contextRef="#ctx0" brushRef="#br0" timeOffset="48783.43">13212 6720 0,'0'18'32,"0"0"-32,-18 140 15,36-34 1,17-1 15,-18-52-31</inkml:trace>
  <inkml:trace contextRef="#ctx0" brushRef="#br0" timeOffset="49166.8">14058 6632 0,'0'0'0,"-17"18"15,-36-1-15,0 36 16,-124 53 15,36-18-15,106-88-1,17 0 1,54 0 0,87 0-1,18 0 1,0 0 0,-70 0-1,-54 0-15,1-17 16</inkml:trace>
  <inkml:trace contextRef="#ctx0" brushRef="#br0" timeOffset="49400.12">13952 6632 0,'0'0'16,"-17"18"-16,-1 88 31,36-36-16,-18 177 1,17-53 0,1-35-1,-18-36 1,0-87 0,18-19-16,-18-34 15</inkml:trace>
  <inkml:trace contextRef="#ctx0" brushRef="#br0" timeOffset="49799.94">14235 6227 0,'17'17'31,"1"-17"-31,-1 18 0,19-1 16,17 54-1,-36-36 1,-17-17-16,-17 17 16,-1-17-16,-53 17 15,-17-35 1,18 0-1,52-18 1,36 18 15,-1 0-31,36 0 16,-17 0 0,52 0-1,0 18 1,0 17-1</inkml:trace>
  <inkml:trace contextRef="#ctx0" brushRef="#br0" timeOffset="50550.97">10319 8961 0,'0'0'0,"17"0"0,36 35 16,-17-35 0,69 17-1,19-17 1,-71-17-1</inkml:trace>
  <inkml:trace contextRef="#ctx0" brushRef="#br0" timeOffset="50749.96">10354 9225 0,'0'18'16,"35"-18"-1,1 0-15,87 17 16,36-17 0,-18-17-1,-123-19 1</inkml:trace>
  <inkml:trace contextRef="#ctx0" brushRef="#br0" timeOffset="51100.51">11130 8855 0,'0'17'16,"0"1"0,0 0-16,-18 35 15,18-18-15,0 0 16,18 53-1,70-52 1,53-19 0,-17-17-1,-71 18 17,-53 70-17,-53 0 1,-53 18-1,0-18 1,71-88 0,17-17-16</inkml:trace>
  <inkml:trace contextRef="#ctx0" brushRef="#br0" timeOffset="51283.27">11095 8855 0,'17'0'32,"19"0"-32,-1 0 15,53 0-15,53 0 16,-52 35 15,-19 0-31</inkml:trace>
  <inkml:trace contextRef="#ctx0" brushRef="#br0" timeOffset="51433.14">11800 9525 0,'0'0'0,"0"18"0,-17-18 16,17 0-1,17-18 1,-70 0-1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5-05T13:29:21.535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3422 4551 0,'0'0'0,"0"17"79,-18 1-79,-17 17 15,17-17-15,-17 17 16,17 1-1,36-19 1,0 1 0,-1-18-1,1 0-15,35 0 16,-35-18 0,-36 18 46</inkml:trace>
  <inkml:trace contextRef="#ctx0" brushRef="#br0" timeOffset="5557.1">2064 6138 0,'0'0'0,"0"18"0,0-36 78,0 1-62,0-1-16,0-17 0,0-18 15,0-18 1,-18 54-16,0 17 16,-52 0-1,-18 105 1,0 54 15,52-18-15,36-70-1,71-36 1,-18-52 0,35-19-1,-18-34 1,-52-18-1,0-1 1,-18 54 0,0 17-1,0 36 1,17 0 0,19 88-1,-1-18 1,18-35 15,-18-18-15,-17-35 15,-18-18-31</inkml:trace>
  <inkml:trace contextRef="#ctx0" brushRef="#br0" timeOffset="5957.23">1640 5821 0,'-17'0'31,"34"0"-31,1 0 16,17 0-16,106 0 15,-35 0 17,-70 0-32,87-18 15,-70 1 1,0-19 0,-53 1-1,-35 0 1,-36-18-1,18 18 1,0-1 0,36 36-1,17 0 1,88 18 15</inkml:trace>
  <inkml:trace contextRef="#ctx0" brushRef="#br0" timeOffset="6173.08">2469 6050 0,'0'0'0,"36"18"16,-19-18-1,19 17-15,17-17 16,52 0 0,-16-17-1,-72-1 1</inkml:trace>
  <inkml:trace contextRef="#ctx0" brushRef="#br0" timeOffset="6389.72">2487 6227 0,'0'0'0,"0"17"0,-18-17 15,18 18 1,36-18 0,87 17-1,1-34 1,-89 17-16,53 0 15,0 0 1,-52 0 0</inkml:trace>
  <inkml:trace contextRef="#ctx0" brushRef="#br0" timeOffset="6840.59">3175 5750 0,'18'0'16,"-18"18"-1,17 0-15,1 70 16,-18 53 0,0-53-1,0-53-15,0 18 16,0-35-1,0-53 17,53-1-17,35 1 1,-35 17 0,-18 18-16,0 0 15,1 36 1,-36 34 15,-36 18-15,-16-17-1,16-36 1,-70-17 0,18-53-1,53-1-15,0 1 0</inkml:trace>
  <inkml:trace contextRef="#ctx0" brushRef="#br0" timeOffset="7189.96">3087 5539 0,'17'0'16,"1"17"-16,0-17 0,70 0 31,71 0-15,-1 0-1,-87 0 1,-53 0-16,17-17 16,-35-1-1,0-35 1,-18-18-1,-35 1 1,-17 35 0,17 17-1,18 18 1,17 18 0</inkml:trace>
  <inkml:trace contextRef="#ctx0" brushRef="#br0" timeOffset="8240.79">1358 7232 0,'0'0'0,"-17"0"0,-19 53 16,19-18-16,-1 53 16,0 106-1,18 18 1,36-89 0,-19-87-16,54 52 15,-1-70 16,-34-18-31</inkml:trace>
  <inkml:trace contextRef="#ctx0" brushRef="#br0" timeOffset="8774.44">1640 7426 0,'18'0'31,"-18"18"-15,18 17-16,17 0 0,36 53 15,-1 36 16,-17-36-15,0-35 0,-18-53-16</inkml:trace>
  <inkml:trace contextRef="#ctx0" brushRef="#br0" timeOffset="8991.59">2064 7267 0,'-88'141'31,"70"-105"-31,-17 17 0,-36 70 16,1 36-1,34-71 1,54-88-1</inkml:trace>
  <inkml:trace contextRef="#ctx0" brushRef="#br0" timeOffset="9206.75">2117 7549 0,'0'0'0,"88"0"31,-53 0-31,53-17 16,36 17-1,-89-18-15,0 18 16,1 18 0</inkml:trace>
  <inkml:trace contextRef="#ctx0" brushRef="#br0" timeOffset="9390.9">2399 7338 0,'0'0'0,"0"17"16,0 1-16,-18 70 15,18 36 1,0-18-1,18-54 1,-18-34-16</inkml:trace>
  <inkml:trace contextRef="#ctx0" brushRef="#br0" timeOffset="9773.98">2663 7355 0,'18'0'0,"35"0"16,-18 0-16,53 18 31,-35 17-15,-35 36-1,-53 35 1,-1-53-1,1-36-15,0 1 16,-36-18 0,18 0-1,36 0 1,52 0 15,18 0-15,-18 0-16,53 0 31,-52 0-31,17 18 16,53-18-1</inkml:trace>
  <inkml:trace contextRef="#ctx0" brushRef="#br0" timeOffset="9941.79">3263 7761 0,'0'0'0,"0"18"0,0-1 0,0 19 16,0 34-1,-17-17 1,-36-71 0</inkml:trace>
  <inkml:trace contextRef="#ctx0" brushRef="#br0" timeOffset="10340.52">3545 7549 0,'0'0'0,"18"0"16,17 0-16,1 0 15,122 0 1,-69-17 0,-37 17-16,19 0 15,-36-18 1</inkml:trace>
  <inkml:trace contextRef="#ctx0" brushRef="#br0" timeOffset="10690.54">4163 7302 0,'0'0'15,"0"18"-15,0 0 0,0 70 31,0-17-15,-18-19 0,36-34-1,-1-36 1,19 18-16,70-52 16,-54 52-1,37 0 1,-54 35-1,-35 35 1,-35 19 0,-54-19-1,37-52 1,-1-36 0</inkml:trace>
  <inkml:trace contextRef="#ctx0" brushRef="#br0" timeOffset="10874.07">4251 7250 0,'0'0'15,"18"0"1,17 0 0,53 0-1,36 17 1,-36-17-1,-53 0-15</inkml:trace>
  <inkml:trace contextRef="#ctx0" brushRef="#br0" timeOffset="11124.43">4833 6862 0,'0'0'0,"18"17"16,-1 1-16,36 17 16,-35 0-1,70 106 1,-35 71 0,-53-18-1,-35-53 1,-53 36-1,35-124 1</inkml:trace>
  <inkml:trace contextRef="#ctx0" brushRef="#br0" timeOffset="13123.57">7020 6879 0,'0'0'0,"-17"0"0,-54 71 32,18 35-32,36-36 15,-1 177 1,36-18 0,34-52-1,1-54 1,0-105-1,18-36 1</inkml:trace>
  <inkml:trace contextRef="#ctx0" brushRef="#br0" timeOffset="13575.05">7426 7144 0,'0'0'0,"-18"0"15,18 17 1,0 19-16,-17 34 16,-1 36-1,0-53 1,18-35-16,0 17 15,36-53 17,17-17-17,70 0 1,-35 35 0,-52 0-1,-19 17-15,1 1 16,-36 53 15,-35 34-15,-17-34-1,-1-71 1,-35-35 0,36-36-1</inkml:trace>
  <inkml:trace contextRef="#ctx0" brushRef="#br0" timeOffset="13757.45">7391 7108 0,'0'0'0,"17"18"16,1-18-16,35 18 15,-18-1 1,36-17-1,52 0 1,-35 18-16</inkml:trace>
  <inkml:trace contextRef="#ctx0" brushRef="#br0" timeOffset="13940.58">8026 7708 0,'0'0'0,"0"35"15,-18-17-15,36 53 16,-1-36 0,1 0-1,-36-17 1</inkml:trace>
  <inkml:trace contextRef="#ctx0" brushRef="#br0" timeOffset="14477.8">8308 7197 0,'0'0'15,"-18"0"-15,18 53 16,0 17-1,18-17 1,17-35 0,0-18-1,-35-18-15,18 0 16,35-70 0,-35-18-1,-1 18 16,1 18-15,-18 52 0,0 53-1,-18 36 1,18 88 0,53 17-1,-18 0 1,1-17-1,-54-53 1,-17-53 0,17-36-16,-17 1 15,-18 0 1,-18-36 0,19-35-1,52-17 16</inkml:trace>
  <inkml:trace contextRef="#ctx0" brushRef="#br0" timeOffset="14675.04">8714 7408 0,'0'0'0,"17"0"0,1 0 15,0 0 1,-1 18-16,54-18 16,17 0-1,-18-35 1</inkml:trace>
  <inkml:trace contextRef="#ctx0" brushRef="#br0" timeOffset="14891.26">9207 7144 0,'0'0'0,"0"17"0,-17-17 16,17 18 0,35 88-1,0 17 1,-17 1-1,-18-71 1,18-36 0</inkml:trace>
  <inkml:trace contextRef="#ctx0" brushRef="#br0" timeOffset="15191.65">9578 6809 0,'0'0'0,"18"0"0,-1 17 16,71 19 0,-17 69-1,-36 1 1,-17-53-16,-1 88 15,-17 71 1,-70 0 0,-36-36-1,-53-35 1,106-106 0</inkml:trace>
  <inkml:trace contextRef="#ctx0" brushRef="#br0" timeOffset="16291.42">5733 7250 0,'-18'0'0,"36"0"31,35 0-31,88 0 31,-18-18-15,-52 0 0,-54 18-1,1 0-15,-36 18 0</inkml:trace>
  <inkml:trace contextRef="#ctx0" brushRef="#br0" timeOffset="16569.16">5768 7479 0,'18'0'47,"-1"0"-47,1 0 0,105-18 15,1 18 1,-54-17 15,-34 17-31,-1 0 16</inkml:trace>
  <inkml:trace contextRef="#ctx0" brushRef="#br0" timeOffset="20358.66">1676 8061 0,'-18'0'0,"0"0"16,18 18 93,18-1-109,0 1 16,-1 0-16,1-1 0,35 1 15,0-18 1,0-35 15,-18-1-15,-17 19-16,-1-19 15,19 1 1,-1 0 0,-18 17-1,1 18 1,17 53-1,18 0 1,-35-35-16,17-1 16,-17-17-16,17 0 15,18-17 1,-18-19 0,1-17 15,-19 36-16,1 17 1,-18 0 0,18 0-1,17 17 1,0 1 0,18-18-1,0 0 1,-18 0-1,-17 0 1,17-35 0,-17 17-1,-18 0 1,17 18 0,1 0 15,17 0-16,-17 18 1,0-18 0,-1 0-1,1 0 1,-1 0 0,1 0-1,0 0 1</inkml:trace>
  <inkml:trace contextRef="#ctx0" brushRef="#br0" timeOffset="21724.51">7161 7955 0,'0'18'31,"0"-1"-31,36 19 16,17-1-1,-1-53 1,-34 1 0,0-19-1,-1 1 1,1 17 0,0 18-1,17 0 16,0 18-15,1 0 0,-1-1-1,35 19 1,-34-36 0,17-18-1,-18 0 1,-35 1-1,17 17 17,1 0-32,0 17 15,17-17 1,0 0 0,-17 0-1</inkml:trace>
  <inkml:trace contextRef="#ctx0" brushRef="#br0" timeOffset="23684.56">4092 7091 0,'0'0'0,"18"0"46,-1 0-30,-17-18-16,18 1 16,-18-1-16,18-17 15,-1-1 1,-17 19-16,36-19 16,17-34 15,0 35-16,-1-36 1,19 18 0,0 18-1,-19 0 1,-16 17-16,17-17 16,-18 17-16,35-17 15,1-1 1,-18 19-1,53-18 1,35-1 0,0 1-1,-53 17 1,0 1 0,18-1 15,0 18-16,-18-18 1,0 18 0,1 0-1,-36 0 1,70 0 0,1 0-1,-19 0 1,1-17-1,0 17 1,-35 0 0,-19 0-1,-16 0-15,52 0 16,0 0 15,18 17-15,-18-17-1,-17 0 1,35 18 0,-54-18-1,54 18 1,-17-18 0,16 17-1,19 1 1,-18 17-1,-18-17 1,-35 0 0,-18-18-16,18 17 15,18 1 1,17-1 0,-18 1 15,-34 0-16,52 35 1,-35-18 0,0 0-1,-1 0 1,-16-17 0,-19 0-1,1-1 1,-36-17 78</inkml:trace>
  <inkml:trace contextRef="#ctx0" brushRef="#br0" timeOffset="23991.88">8449 6509 0,'-18'0'0,"18"17"47,18-17-47,0 18 15,-1 0-15,71 35 16,-35-18 0,-53 0-1,-35 0 1,0-17 0,-71 53-1,35-36 1,-34 18-1,16-18-15</inkml:trace>
  <inkml:trace contextRef="#ctx0" brushRef="#br0" timeOffset="25109.31">4057 6756 0,'0'17'93,"0"1"-93,0 17 0,0 18 16,0 0-16,-18 53 16,1-36-1,17-52 16,17 0-15,19-18 0,-1 0-16,18-18 15,-18 18-15,18-35 16,18 0 0,-19 17-1,-16 18 1,-1 18-1</inkml:trace>
  <inkml:trace contextRef="#ctx0" brushRef="#br0" timeOffset="26743.12">2011 9966 0,'0'-18'15,"0"36"-15,0-18 32,0 35-17,0 36-15,35 52 31,0-17-15</inkml:trace>
  <inkml:trace contextRef="#ctx0" brushRef="#br0" timeOffset="26925.95">1817 10513 0,'0'0'0,"0"17"0,-18 19 15,18-1 1,18 36 0,-18-54-16,35 18 15,-17-17-15</inkml:trace>
  <inkml:trace contextRef="#ctx0" brushRef="#br0" timeOffset="27091.95">2134 10601 0,'-17'0'0,"52"35"31,0 1-15,18 16 0,0 1-1,-35-35-15</inkml:trace>
  <inkml:trace contextRef="#ctx0" brushRef="#br0" timeOffset="27908.95">3069 9754 0,'0'0'0,"0"-17"0,-17-1 15,-19-17 1,-34-18 0,-19 35-1,19 53 1,-18 36 0,52 0-1,36 52 1,36-35-1,34 36 1,1-18 0,-54-1-1,-17-16 1,-17-37 15,-36 1-15,18-35-1,35 0 1,53 88 15,-18-36-15,18 71 0,-36-17-1,1-71-15,-18 88 16,0-71-16,0 18 15,-35 177 1,-1-71 0,1-123-1,0-54 1,-18-17 15,18-17-15,-1-1-1,19 0 1,34 18 15,-17-17-15,53 17 0,-17 0-16,69 17 15,-34 19 1,17-1-1,18 0 1,-53 0 0,-18-52-1</inkml:trace>
  <inkml:trace contextRef="#ctx0" brushRef="#br0" timeOffset="28558.95">3369 9666 0,'-18'0'0,"1"-18"16,17 1-1,0-1 1,0 1-16,53-36 16,17 35-1,1 124 16,-18 17-15,0 1 0,-18-71-16,35 35 15,-17-53 1,0-35 0</inkml:trace>
  <inkml:trace contextRef="#ctx0" brushRef="#br0" timeOffset="28743.95">3828 9560 0,'0'0'15,"-18"0"-15,0 0 0,-52 71 16,-18 70 15,35-35-15,-36 70-1,54-141 1</inkml:trace>
  <inkml:trace contextRef="#ctx0" brushRef="#br0" timeOffset="28926.23">3863 9719 0,'0'0'0,"18"18"0,-1-18 15,36 0-15,35 0 16,106-18 0,-70-17-1,-89 35 1</inkml:trace>
  <inkml:trace contextRef="#ctx0" brushRef="#br0" timeOffset="29109.22">4110 9596 0,'0'0'0,"-18"70"31,18-17-15,0-18-16,18 71 15,17 35 1,0-105-1</inkml:trace>
  <inkml:trace contextRef="#ctx0" brushRef="#br0" timeOffset="29492.22">4516 9507 0,'35'-17'16,"0"34"-16,0-17 15,36 18 1,17 88 0,-70 35-1,-36-35 1,-88 53 0,36-107-1,34-34-15,-16-36 16,34 18-16,-17-52 15,35-1 1,17-36 0,36 54-1,0 35 17,71 88-17,-72-35 1,37 0-1,-54-53-15</inkml:trace>
  <inkml:trace contextRef="#ctx0" brushRef="#br0" timeOffset="29692.22">5045 9684 0,'0'0'0,"17"0"15,1 0 1,0 0-16,87-18 16,1 18-1,-53 0 1,-35 18-16</inkml:trace>
  <inkml:trace contextRef="#ctx0" brushRef="#br0" timeOffset="29876.22">5115 9842 0,'-17'0'15,"34"0"17,36 0-17,88 0 1,0-17-1,-17-1 1</inkml:trace>
  <inkml:trace contextRef="#ctx0" brushRef="#br0" timeOffset="30176.22">5697 9437 0,'-17'17'31,"17"19"-31,0-1 0,0 36 16,17-1-1,1-52-15,53 17 16,-1-35 0,-17 18-1,-35 35 1,-54-1-1,-69 54 1,52-53 0,35-53-16,0 0 15,1-35 1</inkml:trace>
  <inkml:trace contextRef="#ctx0" brushRef="#br0" timeOffset="30343.22">5733 9402 0,'0'0'0,"17"0"16,1 0-1,0 0-15,70 0 16,0 0 0,-18 17-1,-52 1 1</inkml:trace>
  <inkml:trace contextRef="#ctx0" brushRef="#br0" timeOffset="30509.26">6438 9948 0,'0'0'15,"0"18"-15,0-36 31,-17 18-15,-1 0-16</inkml:trace>
  <inkml:trace contextRef="#ctx0" brushRef="#br0" timeOffset="31959.25">3475 11836 0,'0'0'0,"-18"0"15,36 17 17,-1-17-17,19 0-15,17 0 0,70 0 32,18-17-17,-17-1-15</inkml:trace>
  <inkml:trace contextRef="#ctx0" brushRef="#br0" timeOffset="32260.25">4039 11518 0,'-53'71'31,"53"-36"-31,0 0 16,0 1-16,0 34 15,71-17 1,17-35 0,18-18-1,-71 17 1,-52 54 0,-72 17 15,1-17-16,35-18 1,18-53-16</inkml:trace>
  <inkml:trace contextRef="#ctx0" brushRef="#br0" timeOffset="32460.25">4180 11536 0,'0'0'0,"-17"0"16,34 0-1,1 0-15,88 0 16,35 0 0,-53 0-1</inkml:trace>
  <inkml:trace contextRef="#ctx0" brushRef="#br0" timeOffset="32625.77">4604 11642 0,'0'17'0,"0"-34"0,17 34 16,19-17-1,17 18 1,-18-18-16,35 0 15,1 0 1</inkml:trace>
  <inkml:trace contextRef="#ctx0" brushRef="#br0" timeOffset="32809.75">4745 11800 0,'0'0'0,"17"0"47,1 18-47,53-18 15,17 18 1,18-18 0,-71-18-16</inkml:trace>
  <inkml:trace contextRef="#ctx0" brushRef="#br0" timeOffset="33342.78">5292 11395 0,'0'35'16,"-18"-17"-16,18 35 0,0-1 15,35 54 1,-17-70-1,35-19 1,0-70 0,0-17-1,-18-89 1,-17 36 0,-18 70-1,0 35 1,0 0-1,0 54 1,0 34 0,17 124-1,19 53 1,-19-106 15,1 53-15,-36-17-1,-35-72 1,-17-52 0,-1-35-1,-17-18 1,35-35 0,-18-36-1,36 36-15</inkml:trace>
  <inkml:trace contextRef="#ctx0" brushRef="#br0" timeOffset="33543.78">5768 11677 0,'0'0'16,"70"0"-1,-34 0 1,105 0 0,-88 0-1,-36 0-15,19 0 0</inkml:trace>
  <inkml:trace contextRef="#ctx0" brushRef="#br0" timeOffset="33792.75">6350 11201 0,'-18'17'16,"18"1"0,0 17-1,18 53 1,17 124-1,1 35 1,-19-123 0,-17-54-16,35 106 15,18-87 1</inkml:trace>
  <inkml:trace contextRef="#ctx0" brushRef="#br0" timeOffset="34493.21">7691 10530 0,'0'0'15,"0"18"1,141-18 0,-106 0-16,35-18 31,-34 18-31,-1 18 15,0 0-15</inkml:trace>
  <inkml:trace contextRef="#ctx0" brushRef="#br0" timeOffset="34693.81">7691 10777 0,'0'0'15,"-18"0"-15,0 0 16,36 0-16,17 18 15,89-18 1,34-35 0,-16-1-1,-54 1 1,-71 18 0</inkml:trace>
  <inkml:trace contextRef="#ctx0" brushRef="#br0" timeOffset="34943.15">8026 10425 0,'0'0'0,"0"17"16,17-17 0,1 0-1,17 18-15,36 52 16,17 19-1,-70 16 1,-71 19 0,-35-36-1,35-53 1,35-35 0</inkml:trace>
  <inkml:trace contextRef="#ctx0" brushRef="#br0" timeOffset="35643.78">8908 9701 0,'0'0'0,"0"-35"0,0-18 15,-18 18-15,0 17 16,-105 18-1,-18 71 1,53 52 0,70-52-1,36 52 1,87 107 15,-52-160-15,-17 18-1,-1-35 1,-53 18 0,-17-18-1,17-18 1,18 36 0,36 34-1,52 19 1,0-18-1,-17 52 1,-36 19 15,-35-124-31,-18 194 32,-17-194-17,-36 0 1,1-36-1,17 1 1,35-18 0,36 0 15,35 0-15,70 0-1,36 0 1,0 0-1,-36 0 1,-70 17 0</inkml:trace>
  <inkml:trace contextRef="#ctx0" brushRef="#br0" timeOffset="36393.33">9419 9384 0,'0'0'0,"-17"0"0,17-71 31,0 54-16,17-19 1,54-17 0,-1 53-1,-34 89 1,-1 69 0,0 1-1,0-71 1,18 18-1,0-88 1,-35-18-16</inkml:trace>
  <inkml:trace contextRef="#ctx0" brushRef="#br0" timeOffset="36626.53">9860 9207 0,'0'0'0,"-18"0"0,-17 0 16,-18 53-1,-17 89 1,-36 16 0,53-52-1,-35 0 1,70-88-1,53-71 1</inkml:trace>
  <inkml:trace contextRef="#ctx0" brushRef="#br0" timeOffset="36794.82">9895 9366 0,'0'0'0,"18"0"15,17 0 1,1 0-16,69-17 16,37-1-1,-90 18 1</inkml:trace>
  <inkml:trace contextRef="#ctx0" brushRef="#br0" timeOffset="37010.87">10001 9543 0,'0'0'0,"-17"0"0,-1 0 15,36 0 17,-1 0-17,124 0 1,53 0-1,-70-53 1,-89 35-16</inkml:trace>
  <inkml:trace contextRef="#ctx0" brushRef="#br0" timeOffset="37494.83">10724 8978 0,'0'0'0,"36"0"16,17 0-16,0 0 15,35 53 1,-53 18 15,-70 17-15,-53-18-1,-1-52 1,54-18 0,17 0-1,36 0-15,0 0 16,70 18 0,53 52-1,-18 18 1,-52 18-1,-71-35 1,0-36-16,-35 18 16,-1-18-16,-34 1 15,-106-19 1,17-34 15,53-19-15,35-17-1,54 36 1</inkml:trace>
  <inkml:trace contextRef="#ctx0" brushRef="#br0" timeOffset="38443.75">9472 11342 0,'0'0'0,"0"17"32,0 1-17,0 17-15,0 89 16,35-54 0,-17-70-1,0-17-15,35-1 16,-18-52-1,0-72 1,-17 19 0,-1 52-1,-17 18 17,0 36-17,18 87 16,0 1-15,17 176 0,0 35-1,-17-70 1,-1-89 0,-34-70-16,-1 88 15,-17-70 1,-18-1-1,-18-17 1,19-17 0,-37-36-1,54-18 17,17 0-32</inkml:trace>
  <inkml:trace contextRef="#ctx0" brushRef="#br0" timeOffset="38694.14">10054 11571 0,'0'0'0,"18"0"0,-1 0 16,19 0-16,34 0 15,-34 0 1,52 0 0,-53-35-16</inkml:trace>
  <inkml:trace contextRef="#ctx0" brushRef="#br0" timeOffset="38926.89">10072 11747 0,'0'0'0,"-18"18"0,1 0 15,69-18 16,90 0-15,-37 0 0,-52 0-1,-35 0-15</inkml:trace>
  <inkml:trace contextRef="#ctx0" brushRef="#br0" timeOffset="39560.15">10724 11536 0,'0'0'0,"36"0"15,140-53 17,-123 53-32,53-18 15,0 18 1,-53 0 0</inkml:trace>
  <inkml:trace contextRef="#ctx0" brushRef="#br0" timeOffset="40177.3">11800 11024 0,'0'0'16,"-17"18"15,-1 0-31,0 17 15,-17 0-15,-35 71 16,-54 17 0,54-52-1,17-36 1,70 1 0,19-36-1,52-18 1,-35 18-1,176-35 1,-35-18 0,-141 17-1,-71 36 1</inkml:trace>
  <inkml:trace contextRef="#ctx0" brushRef="#br0" timeOffset="40411.82">11818 10971 0,'0'0'0,"-18"0"16,36 18 0,-18 0-16,35 123 15,-17-71 1,35 230-1,0 71 1,0-89 0,0-35-1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5-05T13:30:30.865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600 5009 0,'0'0'0,"17"0"31,1 0-15,17 0-16,18 0 15,-18 0 1,-35 18 15,-17 35-15,17-18-1,17-35 32,1 0-47,17-17 16,-17-1-1,-18 36 17,0-1-17,0 19 1,0-19 0</inkml:trace>
  <inkml:trace contextRef="#ctx0" brushRef="#br0" timeOffset="3717.69">1305 5539 0,'0'0'16,"-17"17"15,17 1-31,-18 0 16,-53 158-1,-34 71 1,52-124-1,53-70-15,-36 18 16,36-54 0,0-34-1,18-36 1</inkml:trace>
  <inkml:trace contextRef="#ctx0" brushRef="#br0" timeOffset="3950.68">1235 5609 0,'0'0'16,"17"-17"-16,1-1 15,0 18 1,-1 35 0,19 124-1,-1-53 1,-18-36-16,19 36 15,-19 53 1,1-71 0,-18-53-1</inkml:trace>
  <inkml:trace contextRef="#ctx0" brushRef="#br0" timeOffset="4218.45">1111 6015 0,'0'0'15,"18"53"1,0-36 0,17-17-1,0 0-15,36 18 16,17-36-1,-35 18 1,-36 0 0,36-17-1</inkml:trace>
  <inkml:trace contextRef="#ctx0" brushRef="#br0" timeOffset="4717.66">1887 5450 0,'-35'18'15,"17"17"1,-17 71 0,18-35-16,-1 52 15,18 18 1,70-53-1,-17-17 1,18-36 0,-1-35-1,1-17 1</inkml:trace>
  <inkml:trace contextRef="#ctx0" brushRef="#br0" timeOffset="5118.2">2469 5592 0,'0'0'15,"-17"17"1,-1 1-1,-88 70 1,36-35 0,34-35-16,-16 17 15,16-18-15,1 19 16,53-36 31,35 0-47,88 0 15,-35 0 1,-54-18 0,72 0-1,-89 18 1,-35-17 0</inkml:trace>
  <inkml:trace contextRef="#ctx0" brushRef="#br0" timeOffset="5318.07">2540 5521 0,'0'18'16,"-18"-1"-16,18 36 16,0 106-1,18 0 1,-18-71-1,18-53-15,-18 36 32,17-36-32</inkml:trace>
  <inkml:trace contextRef="#ctx0" brushRef="#br0" timeOffset="5484.59">2910 6032 0,'0'18'0,"0"-36"0,0 54 16,0 34-1,36-17 1,17-35 0</inkml:trace>
  <inkml:trace contextRef="#ctx0" brushRef="#br0" timeOffset="5969.11">3422 5680 0,'0'0'0,"0"-36"16,-53-52-1,35 71 1,-17-1-1,-35 18 1,52 35 0,36 89-1,-1-36 1,54 35 0,-18-52-1,-53-53-15,0 34 16,0-34-16,-18 0 15,-35-1 17,-35-34-17,53-36 1,52-18 0,1 18-1,35 18 1,53-35-1,-18 34 1,-71 36 0</inkml:trace>
  <inkml:trace contextRef="#ctx0" brushRef="#br0" timeOffset="6251.41">3933 5309 0,'0'0'16,"18"0"-16,70 88 15,-52-35 1,-1 89-1,-35-19 1,-35 18 0,-36-35-1,0-18 1,36-53 0,18-35-16,-1 18 15</inkml:trace>
  <inkml:trace contextRef="#ctx0" brushRef="#br0" timeOffset="7201.74">5203 5574 0,'0'0'0,"-17"0"16,17 35 0,0 0-16,0 107 15,0 87 1,0-70-1,0-106-15,0 52 16,0-87 0,0-106-1</inkml:trace>
  <inkml:trace contextRef="#ctx0" brushRef="#br0" timeOffset="7668.26">5168 5609 0,'0'0'16,"18"0"0,17 0-1,36 0 1,34 0 0,-16 35-1,-89-17 1,0 17-16,-18 18 15,-70 35 1,0-52 0,17-19-1,124-17 17,35 0-17,-35 0-15,35 18 16,1 17-1,-72 53 17,-52 1-17,-36-19 1,-35 1 0,-17-36-1,52-17 1,19-18-1,52-53 1</inkml:trace>
  <inkml:trace contextRef="#ctx0" brushRef="#br0" timeOffset="8118.55">5997 5503 0,'0'0'0,"-17"18"16,-1 0-16,-17 35 15,-1 105 1,19 54-1,17-71 1,70-53 15,-34-70-15,-1-18-16,18-18 16,-18-35-16</inkml:trace>
  <inkml:trace contextRef="#ctx0" brushRef="#br0" timeOffset="8333.66">6191 5803 0,'0'0'0,"0"18"0,18-18 31,0 0-31,52 17 16,89-17-1,-71 0 17,-35 0-17</inkml:trace>
  <inkml:trace contextRef="#ctx0" brushRef="#br0" timeOffset="8517.64">6685 5503 0,'0'0'0,"0"18"16,0 35-1,18-18-15,-18 53 16,17 71 0,1-18-1,-18-70 1</inkml:trace>
  <inkml:trace contextRef="#ctx0" brushRef="#br0" timeOffset="8701.39">7056 6121 0,'0'0'0,"0"17"0,-18 19 15,0-19 1,18 1-16,0 17 16,-17-17-1</inkml:trace>
  <inkml:trace contextRef="#ctx0" brushRef="#br0" timeOffset="9568.7">7444 5662 0,'0'0'0,"-18"-18"0,0-17 16,18 18-1,36 17 1,105-18 0,-18 36-1,-52 87 1,-89 1 0,-88 0-1,18-71 1,-18 1-1,36-19 1,34-17 0,89-17 15,18 17-15,-36 0-16,71 17 15,17 1 1,-34-1-1,-54-17 17,0 0-32</inkml:trace>
  <inkml:trace contextRef="#ctx0" brushRef="#br0" timeOffset="9901.64">8096 5733 0,'0'0'0,"-17"88"16,17-18-1,0-34-15,35-1 16,-17-17-16,34-1 16,37-34-1,-19-36 1,-35-18 15,-52 1-15,-54 17-1,-17 35 1,18 18 0,-1 0-1,53 18 1,36-1-1</inkml:trace>
  <inkml:trace contextRef="#ctx0" brushRef="#br0" timeOffset="10185.53">8749 5433 0,'0'0'0,"0"35"0,35 36 15,0 34 1,1 72 0,-54-1-1,-52-17 1,-19-53-1,1-53 1,70-36-16</inkml:trace>
  <inkml:trace contextRef="#ctx0" brushRef="#br0" timeOffset="90593.62">1288 5768 0,'0'0'15,"17"0"32,1-18-31,0 18-16,-18-17 15,0 34 48,-18-17-63,-17 36 15,17-1 1,36-18 15,-18-34-15</inkml:trace>
  <inkml:trace contextRef="#ctx0" brushRef="#br0" timeOffset="106929.67">1164 7267 0,'0'0'0,"-17"18"0,-36 141 31,35-106-15,18 70-16,-18 53 31,36-87-16,35-1 1,0-88-16</inkml:trace>
  <inkml:trace contextRef="#ctx0" brushRef="#br0" timeOffset="107128.14">1605 7373 0,'0'0'0,"-18"0"0,18 35 16,0 1-16,0 17 16,0 88-1,0 0 1,0-53 0,18-53-1</inkml:trace>
  <inkml:trace contextRef="#ctx0" brushRef="#br0" timeOffset="107345.45">1887 7302 0,'0'0'0,"18"0"0,0 18 15,-1-18-15,36 18 16,0 105-1,-53 36 1,-70 17 0,-36-87-1,53-107 1</inkml:trace>
  <inkml:trace contextRef="#ctx0" brushRef="#br0" timeOffset="108062.57">2646 8449 0,'0'0'0,"-18"-71"31,36 19-31,-1-19 0,54-141 31,-18 54-15,-18 87 0,-17 53-1,-1 54 1,-17-1-16,36 53 16,17 71-1,-18-18 1,-17-70-1,-1 70 1,-34-88 0</inkml:trace>
  <inkml:trace contextRef="#ctx0" brushRef="#br0" timeOffset="108279.54">2663 8132 0,'0'0'15,"-17"0"-15,-18 0 16,87 17 15,-16-17-15,105 0 0,0 0-1,-53 0 1,-35-17-1</inkml:trace>
  <inkml:trace contextRef="#ctx0" brushRef="#br0" timeOffset="108512.39">3210 7726 0,'0'0'0,"18"0"0,-18 17 16,0 19-1,18 70 1,-1-1 0,-17-52-16,18 53 15,-18 0 1,17 53 0,-17-89-1</inkml:trace>
  <inkml:trace contextRef="#ctx0" brushRef="#br0" timeOffset="108961.35">3246 7849 0,'0'0'0,"0"-17"16,-18 17-16,36 0 31,-1 0-16,1 0-15,70 0 16,-35 17-16,0 1 16,0 17-1,-89 0 1,-52 36 0,18-18-1,17 0 1,53-35-1,35-1 1,89 1 0,17-18-1,-35 35 1,-71 18 0,-53-18-1,-52 36 16,-72 35-15,54-71 0,-35 0-1,88-35-15</inkml:trace>
  <inkml:trace contextRef="#ctx0" brushRef="#br0" timeOffset="109313.26">2611 7585 0,'0'0'0,"0"17"0,17 1 16,36 0-1,88-1 16,36-34-15,-1-54 0,-88 18-1,-53 0 1,-52 18 0,-1 0-16,-17-1 15,-36-17 1,18 36-1,53 17 1,36 35 0</inkml:trace>
  <inkml:trace contextRef="#ctx0" brushRef="#br0" timeOffset="109544.63">3898 7955 0,'0'0'0,"0"18"0,0-1 16,18-17-16,35 18 16,70-18-1,-17 0 1,-35 18-1</inkml:trace>
  <inkml:trace contextRef="#ctx0" brushRef="#br0" timeOffset="109728.58">3986 8237 0,'0'0'16,"0"18"-16,18-18 15,0 0 1,70 0 0,-18-18-1,-34 18-15,17-17 16,0 17 0</inkml:trace>
  <inkml:trace contextRef="#ctx0" brushRef="#br0" timeOffset="110595.58">4621 7691 0,'0'0'0,"0"35"0,-35 53 16,17-35-16,18 53 15,0 70 1,36-88 0,52 36-1,-35-89 1</inkml:trace>
  <inkml:trace contextRef="#ctx0" brushRef="#br0" timeOffset="110795.33">4921 7990 0,'0'0'0,"-17"0"16,34 0-1,-17 18-15,124 0 16,-18-1-1,-36-17 1</inkml:trace>
  <inkml:trace contextRef="#ctx0" brushRef="#br0" timeOffset="111028.38">5486 7638 0,'0'17'16,"-18"-17"-16,18 18 16,18 70-1,-1 71 1,1-36 0,-18-70-16,18 71 15,-18-36 1,0-53-16</inkml:trace>
  <inkml:trace contextRef="#ctx0" brushRef="#br0" timeOffset="111245.78">5909 8061 0,'0'0'15,"18"0"1,17 0 0,53 0-1,-17 0 1,-36 0-16,18 0 16,0 18-16</inkml:trace>
  <inkml:trace contextRef="#ctx0" brushRef="#br0" timeOffset="111612.43">6844 7849 0,'0'0'0,"18"0"0,-18-17 0,52-1 31,-34 36-15,-71 52 0,-17-17-1,-19 18 1,36-36-16,-35 18 16,53-35-1,70-1 16,53-17-15,36 0 0,-71 0-16,53-17 15,0-1 1,-54 18 0</inkml:trace>
  <inkml:trace contextRef="#ctx0" brushRef="#br0" timeOffset="111829">6932 7761 0,'0'0'16,"-18"-18"-16,1 36 0,17 0 31,17 17-31,1 106 16,-18 0-1,0-88-15,0 88 16,-18 18 0,-17-53-1</inkml:trace>
  <inkml:trace contextRef="#ctx0" brushRef="#br0" timeOffset="112013.23">7338 8431 0,'0'0'16,"17"0"-16,-17 18 0,-17-18 15,17 71 1,-53 17 0,-18 0-1,-17-17 1</inkml:trace>
  <inkml:trace contextRef="#ctx0" brushRef="#br0" timeOffset="113096.59">7867 7990 0,'0'0'0,"0"-17"0,159-19 31,-124 36-31,36 18 16,-36 17-16,-18 54 16,1 16 15,-53 72-16,-53-71 1,-18-106 0,35-53-1,54 17 1,17 19-16,0-54 16,0 54-16,17-1 15,18 18 1,36 0-1,0 71 1,17 34 0,-53-69-1,0-54 1</inkml:trace>
  <inkml:trace contextRef="#ctx0" brushRef="#br0" timeOffset="113429.45">8467 8026 0,'0'35'0,"0"-70"0,-18 105 0,18-34 16,-18 69-1,54 1 1,52-53-1,-18-88 1,1-53 0,-53 35-16,-1-35 15,-17 52-15,-17-34 16,-36-1 0,-36 53 15,19 36-16,52 35 1,18-18-16</inkml:trace>
  <inkml:trace contextRef="#ctx0" brushRef="#br0" timeOffset="113630.39">8961 8096 0,'0'0'0,"0"18"0,17-18 15,18 0-15,54 0 16,52-18 0,-35 18-1</inkml:trace>
  <inkml:trace contextRef="#ctx0" brushRef="#br0" timeOffset="114113.9">9984 7920 0,'0'0'0,"0"-18"15,0 1-15,-18-72 16,18 19-1,-53-1 1,-18 18 0,19 53-1,-1 36 1,17 52 0,54 35 15,53 18-16,-19-70 1,-16-36-16,-1 18 16,0 18-1,-70-18 1,-36 0 0,-17-71-1,35-17 1,53-1-1,18-34 1,35 52 0,0 1-1,35-19 1,-17-17 0</inkml:trace>
  <inkml:trace contextRef="#ctx0" brushRef="#br0" timeOffset="114379.34">10407 7285 0,'0'0'0,"18"17"0,17 1 16,-18 17-16,36 54 15,0 105 1,-35 53 0,-36-159-16,1 71 15,-36-1 1,0 36 15,35-141-31</inkml:trace>
  <inkml:trace contextRef="#ctx0" brushRef="#br0" timeOffset="115245.68">4022 10019 0,'0'0'16,"0"18"-16,70-18 31,-35 0-31,1 0 16,-1 0-16,36 0 15,-1 0 1,-17 0 0</inkml:trace>
  <inkml:trace contextRef="#ctx0" brushRef="#br0" timeOffset="115445.55">4022 10301 0,'0'0'0,"-18"0"0,53 0 31,18 0-15,35 18-1,1-18 1,-54 0-16,35-18 16,1-17-16</inkml:trace>
  <inkml:trace contextRef="#ctx0" brushRef="#br0" timeOffset="115679.75">4745 9807 0,'0'0'16,"-18"0"-16,1 18 0,-1-1 0,0 1 15,-17 141 1,17 88 0,71-71 15,35-70-16,-17-88 1,-36-18-16</inkml:trace>
  <inkml:trace contextRef="#ctx0" brushRef="#br0" timeOffset="115896.33">5080 10213 0,'0'0'15,"-18"18"-15,18-18 32,18 0-32,88 0 15,17 0 1,-35-18 0,-17 18 15,-36 0-31,-17 0 0</inkml:trace>
  <inkml:trace contextRef="#ctx0" brushRef="#br0" timeOffset="116212.47">5680 9878 0,'0'0'0,"0"-18"0,-18 18 15,0 71 32,18-18-47,0 0 0,36 52 16,70-52-1,-1-35 1,-52-18 15,-53 18-15,-53 34-1,-17 37 1,-18-36 0,35-36-1,17-34-15</inkml:trace>
  <inkml:trace contextRef="#ctx0" brushRef="#br0" timeOffset="116413.47">5697 9842 0,'0'0'0,"18"0"0,-18 18 15,18-18 1,17 18-16,0-18 16,71 0-1,-53 0 16,0 53-31</inkml:trace>
  <inkml:trace contextRef="#ctx0" brushRef="#br0" timeOffset="116613.9">6138 10425 0,'0'0'0,"0"17"0,18 1 15,0-1 1,-1 1 0,1 0-1,-18-1-15,18 19 16</inkml:trace>
  <inkml:trace contextRef="#ctx0" brushRef="#br0" timeOffset="116813.43">6562 10001 0,'0'0'0,"-18"53"15,18-18 1,0 18-16,0 106 15,0-35 1,0-89 0</inkml:trace>
  <inkml:trace contextRef="#ctx0" brushRef="#br0" timeOffset="117296.5">6967 9842 0,'0'0'0,"0"-17"0,0 34 15,36-17 1,87 89 0,-17 52-1,-88-18 1,-71 1-1,-18-54 1,36-52-16,-36 17 16,-17-17-1,35-36 1,36-52 0,17-1 15,0 18-16,35 36 1,0 17 0,53 17-1,18 36 1,-53 0 0,0-18-1,-35 1 1,-18-54-1</inkml:trace>
  <inkml:trace contextRef="#ctx0" brushRef="#br0" timeOffset="117613.56">7479 9631 0,'88'-35'32,"-53"52"-32,1 1 15,17 88 1,-36 35 0,1 88-1,-18-35 1,0-88-1,-18 0 1,-35-36 0,36-52-1,-1-36 1,18 1 0</inkml:trace>
  <inkml:trace contextRef="#ctx0" brushRef="#br0" timeOffset="117796.51">8167 10513 0,'0'0'16,"-18"17"-16,18 1 0,0-18 15,35 0 1</inkml:trace>
  <inkml:trace contextRef="#ctx0" brushRef="#br0" timeOffset="123274.96">4551 11977 0,'0'-35'32,"0"17"-32,17 0 15,-34 36 48,-1 0-63,1-1 15,17 1-15,-18-18 16,36 0 15,-1-18-15,1 18-1,-1 0 1,-34 18 31,-1-1-47,1 1 16,17 0-1,17-36 16</inkml:trace>
  <inkml:trace contextRef="#ctx0" brushRef="#br0" timeOffset="136915.34">12136 6967 0,'-36'18'16,"-17"0"-1,18 52-15,0 18 32,17 36-17,18-18 1,35-18-1,18-53 1,-35-35-16</inkml:trace>
  <inkml:trace contextRef="#ctx0" brushRef="#br0" timeOffset="137348.72">12347 7126 0,'0'0'32,"18"0"-32,-1 0 15,19 0-15,52 35 32,0 1-17,-70 17 1,-53-1-1,-18 1 1,17-53-16,-17 36 16,-35-36-1,53 0 1,17-18 0,36 18 15,35 0-16,0 0-15,35 0 16,-53 0-16,36 0 16,-18 0-1,-36-18 1</inkml:trace>
  <inkml:trace contextRef="#ctx0" brushRef="#br0" timeOffset="137598.04">12947 6879 0,'0'0'16,"18"0"-16,-18 18 0,35 17 15,0 18 1,0 70-1,-35 19 1,-53 16 0,-52 19-1,69-142 1</inkml:trace>
  <inkml:trace contextRef="#ctx0" brushRef="#br0" timeOffset="140132.31">13917 7937 0,'0'0'0,"-18"0"0,18 18 31,0-36-31,0 1 16,18-36 0,35-71-1,-18 36 1,36-53 0,-54 106-16,1-18 15,17 18 1,-17 70 15,-18 0-31,18 53 0,17 89 16,0-54 15,0 36-15,-17-35-1,-18-72-15</inkml:trace>
  <inkml:trace contextRef="#ctx0" brushRef="#br0" timeOffset="140349.04">13952 7867 0,'0'0'0,"0"-18"16,-17 18-16,17-17 15,70-1 1,71 0-1,0 1 1,-52 17 0,-72 0-16,19-18 31,-19 18-31</inkml:trace>
  <inkml:trace contextRef="#ctx0" brushRef="#br0" timeOffset="140550.06">14570 7320 0,'0'0'0,"0"18"15,0-1-15,0 54 16,-18 88 0,18-1-1,0-16 1,0-90-1,0-16-15,18-19 16</inkml:trace>
  <inkml:trace contextRef="#ctx0" brushRef="#br0" timeOffset="141049.13">14605 7302 0,'0'0'16,"18"0"15,-1 18-31,1-18 16,17 18-16,53 17 16,-35 18-1,-53-18 1,-35 1-1,-71 16 1,18 1 0,35-35-1,71-18 17,35 0-17,35 18 1,-18-18-1,-34 0-15,17 17 16,-1 1 0,-34 0-1,-36 17 1,-34 18 0,-1 35-1,35-35 1,0-36-16,-17 19 15,0-19 1</inkml:trace>
  <inkml:trace contextRef="#ctx0" brushRef="#br0" timeOffset="141465.31">14041 7214 0,'0'0'0,"17"0"15,36-17 1,88 17-1,36-18 1,-1 18 0,-35-18-1,-106 1 17,-52-1-17,-19-17 1,1 0-16,-18-1 15,-35-34 1,0-1 0,35 18-1,18 36-15</inkml:trace>
  <inkml:trace contextRef="#ctx0" brushRef="#br0" timeOffset="141748.37">13794 7020 0,'0'0'0,"-18"36"0,18-1 16,-18 71-1,1 88 1,17 17 0,17-34-1,1-89 1,-18-53-16,18 36 16,-18-54-16</inkml:trace>
  <inkml:trace contextRef="#ctx0" brushRef="#br0" timeOffset="142199.24">14975 6650 0,'18'17'16,"-18"1"-16,18 17 15,-18 18 1,17 88-16,1 36 16,0-89-16,-18 71 31,17 105-15,1-34-1,17-89 1,0 35-1,-35-88 1,0-70 0</inkml:trace>
  <inkml:trace contextRef="#ctx0" brushRef="#br0" timeOffset="142465.67">15540 7373 0,'0'0'0,"17"0"0,1 0 16,35 0 0,35-18-1,-52-35 1</inkml:trace>
  <inkml:trace contextRef="#ctx0" brushRef="#br0" timeOffset="142681.72">15452 7514 0,'0'0'16,"-18"0"-16,36 0 16,-1 18-1,71-1 1,-17-17-1,-36 0-15,36 0 16,-36 18-16</inkml:trace>
  <inkml:trace contextRef="#ctx0" brushRef="#br0" timeOffset="147032.47">16122 8008 0,'0'0'0,"18"18"16,-1 35-1,-17-36-15,18 1 0,-1 0 16,1-18-1,0 17 1,-1-17 0,1-35-1,-18-36 1,0-52 0,0 17-1,0-53 1,0-35-1,0 35 1,18 36 0,-36 52 15,0 19-15,1-1-1,17 35 1,0 0-1,0 1 1,17 17 62,1 0-62,0 0-16,17 0 0,18 0 15,53-36 1,17 36 0,177-35 15,-35 18-15,-142-1-16,159 0 15,142 1 1,-142 17-1,141 0 1,-141 0 0,-123 0-1,-35 0 1,-71 0 0,-1 0-1,-87 0 16</inkml:trace>
  <inkml:trace contextRef="#ctx0" brushRef="#br0" timeOffset="147748.78">16792 7408 0,'0'0'0,"-35"18"31,17 17-31,1 18 16,-1 0-16,-17 35 16,35 18-1,35-18 1,18-52 0,-18-54-1</inkml:trace>
  <inkml:trace contextRef="#ctx0" brushRef="#br0" timeOffset="147949.59">16933 7602 0,'-17'0'31,"34"0"-31,1 0 16,35 0-1,-18 18-15,53-18 16,1-18 0,-72 1-16</inkml:trace>
  <inkml:trace contextRef="#ctx0" brushRef="#br0" timeOffset="148233.44">17374 7355 0,'0'0'0,"-17"18"16,17 53 0,-18-1 15,71-17-15,53-18-1,-71-35 1,-17 0-16,-18 18 15,-53 35 1,-35 0 0,-1 0-1,54-18 1,35-53-16</inkml:trace>
  <inkml:trace contextRef="#ctx0" brushRef="#br0" timeOffset="148432.16">17339 7391 0,'0'0'0,"-18"0"0,36 0 31,0 0-15,52 0-1,54 17 1,-89-17-16</inkml:trace>
  <inkml:trace contextRef="#ctx0" brushRef="#br0" timeOffset="148649.06">17815 7408 0,'0'0'0,"0"36"0,0-1 16,0 71-16,0 52 31,-17-69-15,17-36-16,-36 17 15,-17 18 1,1-70-1</inkml:trace>
  <inkml:trace contextRef="#ctx0" brushRef="#br0" timeOffset="149034.21">18115 7144 0,'0'0'0,"0"-18"0,18 36 32,-1-18-32,19 17 31,-19 1-31,1 0 16,0 35-1,-54-18 1,-52 0-1,0-35 1,70 0 0,36 0 15,17 0-15,89 0-1,-18 18 1,-71 17-1</inkml:trace>
  <inkml:trace contextRef="#ctx0" brushRef="#br0" timeOffset="149249.18">18133 7691 0,'0'0'0,"35"0"15,-17 0 1,123 0 0,-53 0-1,-17 0 1,-1 0 0</inkml:trace>
  <inkml:trace contextRef="#ctx0" brushRef="#br0" timeOffset="149433.46">18415 7620 0,'-35'18'16,"17"17"-1,18 0-15,-18 53 16,18 1-1,0-37 1,36-16 0</inkml:trace>
  <inkml:trace contextRef="#ctx0" brushRef="#br0" timeOffset="149649.97">18732 7532 0,'0'0'0,"0"17"16,-17 1-16,17 17 15,0 36 1,0 35 0,0 17-1,17-52 1,-17-54-16</inkml:trace>
  <inkml:trace contextRef="#ctx0" brushRef="#br0" timeOffset="150015.7">18997 7638 0,'0'0'0,"18"0"16,-1 0-16,36 0 15,-35 0-15,0 17 16,-1 54 0,-34-1 15,-54 1-15,-17-18-1,17-36 1,54-17-1,34 0 17,36 0-17,35 0 1,-35-17 0,-35 17-16,35-18 15,-36 18 1</inkml:trace>
  <inkml:trace contextRef="#ctx0" brushRef="#br0" timeOffset="150398.93">19350 7250 0,'0'0'0,"17"0"16,54 0 0,-18 35-1,-18-18 1,-35 19 0,-53-1-1,-53 0 1,36-17-1,52-18 1,36 0 15,17 0-15,18-18 0,-18 18-16,54-17 15,-19-36 1,-70 35-16</inkml:trace>
  <inkml:trace contextRef="#ctx0" brushRef="#br0" timeOffset="150969.34">19367 6791 0,'18'0'16,"-36"0"46</inkml:trace>
  <inkml:trace contextRef="#ctx0" brushRef="#br0" timeOffset="151400.18">19315 6826 0,'0'0'0,"-18"0"0,36 0 203,-1 0-203,1 0 0,17 0 15,53 0 1,18 0 0,-35 18-1,-54 0 1,-17-1-16</inkml:trace>
  <inkml:trace contextRef="#ctx0" brushRef="#br0" timeOffset="152415.56">15734 9419 0,'0'0'0,"-18"18"0,-35-1 31,106 1-15,-17-18 0,105 18-1,35-18 1,-88 0-1</inkml:trace>
  <inkml:trace contextRef="#ctx0" brushRef="#br0" timeOffset="152633.46">15787 9719 0,'0'0'0,"-18"0"0,-17 18 15,53-18 17,17 0-32,-18 17 15,72-17 1,69 0 0,-17 18-1,-70-53 1</inkml:trace>
  <inkml:trace contextRef="#ctx0" brushRef="#br0" timeOffset="152866.84">16651 9296 0,'0'0'0,"-18"17"16,18 1-1,18 53-15,-18 105 16,-18-35 0,1-35 15,34 35-15,-17-123-16</inkml:trace>
  <inkml:trace contextRef="#ctx0" brushRef="#br0" timeOffset="153349.97">17004 9243 0,'0'0'16,"0"-18"-16,18 18 0,52 0 15,36 18 1,-36 17-1,-52-17-15,-18 35 16,-18 35 15,-87-18-15,-1-17 0,71-53-1,17 0 1,71-17-1,35 17 1,53 0 0,35 70-1,-140-17 1,-19 18 0,-70-1-1,-17-35 1,-18 1-1,-36 17 1,54-53 15,34-18-15,19 18-16</inkml:trace>
  <inkml:trace contextRef="#ctx0" brushRef="#br0" timeOffset="154483.01">8361 10301 0,'0'0'16,"17"0"-16,-52 18 31,18 17-31,-72 53 15,-52 89 1,53-19 0,53-69-1,35-54 1,53-53 0</inkml:trace>
  <inkml:trace contextRef="#ctx0" brushRef="#br0" timeOffset="154682.75">8520 10407 0,'-36'35'31,"1"0"-31,0 18 16,-106 141-1,0-35 1,70-71-1,53-52 1</inkml:trace>
  <inkml:trace contextRef="#ctx0" brushRef="#br0" timeOffset="154899.09">7920 10530 0,'17'0'31,"1"18"-31,0 0 16,17 17-16,53 106 31,36 0-15,-36-53-1,-53-52 1</inkml:trace>
  <inkml:trace contextRef="#ctx0" brushRef="#br0" timeOffset="155116.74">8114 10425 0,'0'0'0,"0"-18"0,18 36 31,-1-18-31,1 0 0,35 52 15,0 19 1,70 70 15,1 18-15,-36-53 0,-35-53-16</inkml:trace>
  <inkml:trace contextRef="#ctx0" brushRef="#br0" timeOffset="156316.69">18327 9754 0,'0'0'0,"-18"18"16,-70 52 0,35-34-16,-53 87 15,-35 18 1,71-70-1,87-36 1,1-52 0</inkml:trace>
  <inkml:trace contextRef="#ctx0" brushRef="#br0" timeOffset="156501.47">18521 9966 0,'0'0'0,"-35"18"15,-71 52 1,0 18 0,-71 36-1,36-18 1,71-53 0,52-36-1</inkml:trace>
  <inkml:trace contextRef="#ctx0" brushRef="#br0" timeOffset="156700.49">17851 10107 0,'35'35'31,"-18"1"-31,72 34 16,-19 18-1,-35-52-15,36 17 16,-18-18 0,-53-35-1</inkml:trace>
  <inkml:trace contextRef="#ctx0" brushRef="#br0" timeOffset="156900.71">18009 9984 0,'0'0'16,"18"-18"-16,0 18 15,87 53 1,19 35 0,17 36-1,-106-72 1,1 1-16,34 53 15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5-05T13:39:23.371"/>
    </inkml:context>
    <inkml:brush xml:id="br0">
      <inkml:brushProperty name="width" value="0.05292" units="cm"/>
      <inkml:brushProperty name="height" value="0.05292" units="cm"/>
      <inkml:brushProperty name="color" value="#7030A0"/>
    </inkml:brush>
    <inkml:brush xml:id="br1">
      <inkml:brushProperty name="width" value="0.05292" units="cm"/>
      <inkml:brushProperty name="height" value="0.05292" units="cm"/>
      <inkml:brushProperty name="color" value="#00B050"/>
    </inkml:brush>
    <inkml:brush xml:id="br2">
      <inkml:brushProperty name="width" value="0.05292" units="cm"/>
      <inkml:brushProperty name="height" value="0.05292" units="cm"/>
      <inkml:brushProperty name="color" value="#FF0000"/>
    </inkml:brush>
    <inkml:brush xml:id="br3">
      <inkml:brushProperty name="width" value="0.05292" units="cm"/>
      <inkml:brushProperty name="height" value="0.05292" units="cm"/>
      <inkml:brushProperty name="color" value="#FFC000"/>
    </inkml:brush>
    <inkml:brush xml:id="br4">
      <inkml:brushProperty name="width" value="0.05292" units="cm"/>
      <inkml:brushProperty name="height" value="0.05292" units="cm"/>
    </inkml:brush>
    <inkml:brush xml:id="br5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1058 5592 0,'-17'0'16,"34"0"-16,-52 0 0,123 17 31,-52 1-15,52-1-1,35 1 1,-52 17-1,-71 36 1,-53 35 0,-53-18-1,18-53 1,70-17-16,-52-1 16,17 19-1,70-36 16,54 0-15,70 0 0,-35-18-1,-71 0 1,-35 1 15,0-1-31</inkml:trace>
  <inkml:trace contextRef="#ctx0" brushRef="#br0" timeOffset="168">1076 5909 0,'-18'53'15,"36"-106"-15,-36 176 16,36 36 0,-18-106-16,53 18 15,35-18 1,36-53-1,-1-89 1</inkml:trace>
  <inkml:trace contextRef="#ctx0" brushRef="#br0" timeOffset="383.85">1729 5697 0,'0'0'15,"-18"18"-15,18 0 0,-35 17 16,-1 35 0,36-17-1,53-17 1,36-36 0,16-18-1,-69 0-15</inkml:trace>
  <inkml:trace contextRef="#ctx0" brushRef="#br0" timeOffset="584.16">1605 5997 0,'0'0'16,"0"18"-16,0-1 15,71 1 1,70-18-1,-35 0 1,-53 0-16,35-18 16,-71 1-16,19 17 15,-19-18-15</inkml:trace>
  <inkml:trace contextRef="#ctx0" brushRef="#br0" timeOffset="734.81">1852 5927 0,'0'0'0,"-35"53"16,0 70 15,17-88-31,-17 54 0,-18-19 32,53-88-17</inkml:trace>
  <inkml:trace contextRef="#ctx0" brushRef="#br0" timeOffset="901.62">1799 5980 0,'18'17'15,"-18"1"-15,35-1 16,53 54 0,-17 0-1,-36-36 1,-17-35-16,-1 0 15</inkml:trace>
  <inkml:trace contextRef="#ctx0" brushRef="#br0" timeOffset="1283.08">2152 5944 0,'18'53'31,"-18"-18"-31,35 36 16,-35-53-16,0 17 16,0-17-1,-18-36 17,18-35-17,35 0 1,36-17-1,0 52 1,-1 18 0,-35 53-1,-52 17 1,-1-17 15,-17-35-31,-18 35 16,18-53-1,17-35 1</inkml:trace>
  <inkml:trace contextRef="#ctx0" brushRef="#br0" timeOffset="1600.7">2699 5980 0,'0'17'0,"17"1"15,1-1 1,105-17 0,-52 0-1,-53-17 1,17 17-16,-17-18 0</inkml:trace>
  <inkml:trace contextRef="#ctx0" brushRef="#br0" timeOffset="2000.79">3387 5644 0,'0'0'0,"-18"0"16,0 0-16,54 36 31,-1-36-15,35 0-1,1 0-15</inkml:trace>
  <inkml:trace contextRef="#ctx0" brushRef="#br0" timeOffset="2168.02">3404 5697 0,'0'0'0,"0"18"0,-35 17 15,53 36 1,52-54-1,54-34 1</inkml:trace>
  <inkml:trace contextRef="#ctx0" brushRef="#br0" timeOffset="2467.39">3828 5768 0,'-18'18'15,"36"-36"-15,-124 106 16,-18-17-1,18-18 1,54-18-16,-1 0 16,-71 36-1,89-54 1,53-17 0,52 0-1,89-35 1,-36 17-1,-52 1-15,17 17 16,-70 0-16,17 0 16,-53-18-1,-17 0 1</inkml:trace>
  <inkml:trace contextRef="#ctx0" brushRef="#br0" timeOffset="2634.38">3545 5821 0,'-17'0'32,"34"70"-17,19 107 1,-19-18 0,-17-18-1,0-71 1,0-52-16</inkml:trace>
  <inkml:trace contextRef="#ctx0" brushRef="#br0" timeOffset="3367.26">4233 5680 0,'0'0'0,"0"17"16,-158 72-1,122-72 1,-17 18-1,18-17 1,53-18 0,52-18-1,36 18 1,-53 0 0,-35 0-16,-18 36 15,-36-1 1,-87 36-1,35-19 1,52-52 0,89-17 31,0 17-32,-17 0-15,-1 17 16,0 36-1,-53 18 1,-34 0 0,16-19-1,19-34 1,-1-18 0,36-88-1</inkml:trace>
  <inkml:trace contextRef="#ctx0" brushRef="#br0" timeOffset="3533.82">4251 5768 0,'18'18'0,"-36"-36"0,71 36 16,0-18-1,17 17 1,-17 1-1</inkml:trace>
  <inkml:trace contextRef="#ctx0" brushRef="#br0" timeOffset="3902.46">4198 5962 0,'35'0'31,"1"0"-15,-1 0-16,88-18 15,1 1 1,-71-1 0,-36 18-1,-34 18 17,-19 35-17,19 17 1,17 18-1,0 18 1,17-53 0,-17-18-16,0 1 15,0-19-15,0 1 16,-70 0 0,-18-18-1,35-53 1,70-36-1</inkml:trace>
  <inkml:trace contextRef="#ctx0" brushRef="#br0" timeOffset="4334.67">4851 5821 0,'0'35'16,"0"-17"-16,0 193 31,0-175-31,0 34 16,0-52-16,0 0 15,17-36 1</inkml:trace>
  <inkml:trace contextRef="#ctx0" brushRef="#br0" timeOffset="4601.21">4886 5838 0,'0'0'0,"18"0"0,-18-17 0,17 17 15,19-18-15,122 1 32,1 17-17,-71 17 1,-53 1-16,-17 123 15,-36-35 1,-52 17 0,-1-52-1,18-54 1,18-34-16</inkml:trace>
  <inkml:trace contextRef="#ctx0" brushRef="#br0" timeOffset="4767.7">4957 5909 0,'0'53'31,"0"-106"-31,17 159 0,-17-18 16,18-17-1,-1-54 1</inkml:trace>
  <inkml:trace contextRef="#ctx0" brushRef="#br0" timeOffset="5101.08">5168 5786 0,'0'0'16,"0"17"-16,0 1 0,0 52 15,0-34-15,0 34 16,-17 36-1,-19-35 1,-17-36 0,18-35 15,-18-18-15,18 18-1,17 0-15,1 0 16,34 18-1,1 0 1,88-1 0,88-17-1,-18-17 1,-141-1-16</inkml:trace>
  <inkml:trace contextRef="#ctx0" brushRef="#br0" timeOffset="5417.85">5786 5786 0,'35'0'31,"-18"0"-31,19 0 0,-1 0 16,71 0 0,-53 0-1,-36 0-15,-17 35 16,0 53 0,-35 0-1,17-17 1,-17-54-1,18-17 1</inkml:trace>
  <inkml:trace contextRef="#ctx0" brushRef="#br0" timeOffset="5584.46">5909 5750 0,'0'0'0,"0"-17"15,0 52 1,-18-17-1,1 123 1,-1-53 0,18-53-16,-18 36 15,1-71 1</inkml:trace>
  <inkml:trace contextRef="#ctx0" brushRef="#br0" timeOffset="5967.92">5609 5733 0,'-17'53'31,"17"-18"-31,0 0 16,0 53 0,0 53-1,0-70 1,-18-36-1,-17-35 1,-1-17 0,19-1-1,-1 0 1,36 18 15,-1 18-31,124 17 16,-35-17-1,-53 0-15,124 17 16,-89-35 0,-18 0-1,-34-71 1</inkml:trace>
  <inkml:trace contextRef="#ctx0" brushRef="#br0" timeOffset="6417.74">6456 5733 0,'0'0'0,"0"17"0,-18-17 16,36 18-16,70-18 31,-35 0-31,35 0 16,-53 0-16,18 0 15</inkml:trace>
  <inkml:trace contextRef="#ctx0" brushRef="#br0" timeOffset="6617.95">6332 5962 0,'0'0'0,"-17"18"16,87-18-1,54 0 1,-1-18 0,89 0-1,-159 1 1,-88 17 0,-1 0-1</inkml:trace>
  <inkml:trace contextRef="#ctx0" brushRef="#br0" timeOffset="6800.82">6456 5838 0,'0'0'0,"-18"18"0,18 53 15,18-1 17,-18-17-32,35 53 15,0 17 1,-35-70-1,18-70 1,-18-19-16</inkml:trace>
  <inkml:trace contextRef="#ctx0" brushRef="#br0" timeOffset="7001.39">6667 5803 0,'0'0'16,"53"177"15,-35-125-31,-18 107 16,0-71-1,0-70 1,0 35 0,-18-71-1,18 1-15</inkml:trace>
  <inkml:trace contextRef="#ctx0" brushRef="#br0" timeOffset="7500.86">7179 5556 0,'0'0'0,"-18"18"15,18 0-15,-35 52 16,-71 18-1,36-17 1,123-71 31,17 0-31,18 0-1,-70 17-15,17 1 16,-35 35-1,-35 0 1,0-18 0,17-35-1,53 18 1,1-1 0,34 19-1,-35 17 1,-52 17-1,-54 1 1,18-18 0,-52-36 15,16-17-15,19-53-1,17 1-15</inkml:trace>
  <inkml:trace contextRef="#ctx0" brushRef="#br0" timeOffset="8718.32">917 7638 0,'0'-36'31,"0"19"-31,18-71 16,35-71 0,17 18-1,-34 70 1,-19 53-16,1 1 16,17 17-1,0 70 1,18 71-1,0 1 1,-35-1 15,-18-71-15,0-52-16</inkml:trace>
  <inkml:trace contextRef="#ctx0" brushRef="#br0" timeOffset="8918.44">1041 7355 0,'-18'18'31,"36"-18"-31,-1 0 16,54 0-1,70 18 1,-18-18-1,-34-36 1</inkml:trace>
  <inkml:trace contextRef="#ctx0" brushRef="#br0" timeOffset="9135.84">1764 6967 0,'-35'53'16,"17"-17"0,0 16-16,1 72 15,-1 70 1,71-35 0,18-106-1,17-36 1</inkml:trace>
  <inkml:trace contextRef="#ctx0" brushRef="#br0" timeOffset="9503.04">2081 7108 0,'0'0'0,"18"18"16,0-18-16,17 35 16,0-35-16,18 36 15,-18 17 1,-52-1 0,-54-16-1,-17-1 1,53-17-1,17-18 1,36 0 31,52 0-31,18 17-1,-52-34 1</inkml:trace>
  <inkml:trace contextRef="#ctx0" brushRef="#br0" timeOffset="9684.51">2417 7461 0,'0'0'15,"17"0"-15,-17 18 0,0 52 16,0-52-16,0 35 15,0 0 1,35-18 0</inkml:trace>
  <inkml:trace contextRef="#ctx0" brushRef="#br0" timeOffset="10117.84">2716 7091 0,'0'0'0,"18"0"15,0 0-15,52 17 16,18 1 0,-52 17-1,-54 18 1,-17-17-1,-36-1 1,18-18 15,53-34-15,18 17 0,35 0-1,17 0 1,19 0-1,-72 53 1,-52 35 0,-36-17-1,1-36 1,52-35 0</inkml:trace>
  <inkml:trace contextRef="#ctx0" brushRef="#br0" timeOffset="10336.71">3210 6985 0,'0'0'0,"18"18"0,17 35 31,18 88-16,-53 17 1,0-52 0,-53 71-1,36-124 1,-1-36-16</inkml:trace>
  <inkml:trace contextRef="#ctx0" brushRef="#br0" timeOffset="11951.54">4163 6967 0,'0'0'0,"-18"0"0,0 53 16,1-17-16,-1 69 15,1-34-15,-1 52 16,36 36-1,17-53 1,53-88 0,-35-54-1</inkml:trace>
  <inkml:trace contextRef="#ctx0" brushRef="#br0" timeOffset="12134.7">4322 7338 0,'0'-18'16,"0"36"0,35-18-1,35 0 1,-34 0-16,105-18 16,-53 0-1,-18-34 1</inkml:trace>
  <inkml:trace contextRef="#ctx0" brushRef="#br0" timeOffset="12318.87">4798 7003 0,'0'0'0,"-18"53"31,18 35-15,18 88-1,-18-17 1,0-53 0,17-89-16</inkml:trace>
  <inkml:trace contextRef="#ctx0" brushRef="#br0" timeOffset="12502.08">5151 7497 0,'0'0'0,"0"17"0,0 1 0,17-18 15,-17 17-15,18 1 16,-1 17 0,19-17-1,-36-36-15</inkml:trace>
  <inkml:trace contextRef="#ctx0" brushRef="#br0" timeOffset="12884.74">5450 7161 0,'0'0'0,"18"0"0,53 0 31,-1 0-31,1 18 16,-36 17 0,-53 36-1,-87 17 17,-1-35-17,17-35 1,54-18-1,53 0 1,17-18 0,36 18-1,70-18 1,-18 18 0,-52-35-1,-54 35 1</inkml:trace>
  <inkml:trace contextRef="#ctx0" brushRef="#br0" timeOffset="13118.8">5944 6950 0,'0'0'0,"18"0"15,0 17-15,17-17 16,53 89-1,-53-19 1,-35-17-16,0 53 16,-17 17-1,-54 1 1,1-36 0,52-70-16</inkml:trace>
  <inkml:trace contextRef="#ctx0" brushRef="#br0" timeOffset="14018.22">7073 6967 0,'0'0'0,"-35"0"15,-141 177 1,123-36 15,53-106-31,17-17 16,71 52 0,-17-52-1,52-18 1,-34-18-16</inkml:trace>
  <inkml:trace contextRef="#ctx0" brushRef="#br0" timeOffset="14235.58">7514 6826 0,'0'0'0,"-17"0"0,-1 18 0,-53 35 16,1 88-1,52 35 1,36-17 0,35-106 15,53-18-15,17-88-1</inkml:trace>
  <inkml:trace contextRef="#ctx0" brushRef="#br0" timeOffset="14451.69">7849 6773 0,'0'18'0,"0"70"15,0 106 1,0-17-1,36-36 1,-1-88 0,-18-53-1</inkml:trace>
  <inkml:trace contextRef="#ctx0" brushRef="#br0" timeOffset="14602.23">8167 7250 0,'0'0'0,"0"17"16,17 1-1,1 35 1,0-36 0</inkml:trace>
  <inkml:trace contextRef="#ctx0" brushRef="#br0" timeOffset="14818.34">8449 6862 0,'0'70'31,"0"-17"-31,18-18 0,-18 18 0,0 0 15,17 35 1,-17-35-16,0 0 16,36-18-1</inkml:trace>
  <inkml:trace contextRef="#ctx0" brushRef="#br0" timeOffset="15085.26">8925 6703 0,'0'0'0,"0"17"16,88 142-1,-88-88 1,18 35-1,-18-54-15,-35 54 16,-36 35 0,-52-35-1,17-70 1</inkml:trace>
  <inkml:trace contextRef="#ctx0" brushRef="#br0" timeOffset="15969.38">935 8802 0,'0'0'0,"53"0"31,-18 0-15,53 0-16,89-18 15,-19 1 1,-69-1 15,-89 36-15,-18-18-16</inkml:trace>
  <inkml:trace contextRef="#ctx0" brushRef="#br0" timeOffset="16202.21">1270 8484 0,'0'0'0,"-18"18"31,18 0-31,18 123 16,17 123-1,36 18 1,-36-70-1,-35-141 1,0-54-16,-18-17 31,1-17-31</inkml:trace>
  <inkml:trace contextRef="#ctx0" brushRef="#br0" timeOffset="16636.03">1023 8996 0,'0'0'0,"-18"0"0,89 35 47,-53-35-47,-1 18 16,-17 52-1,-35 1 1,-18-18-1,35-36 1,18-34 0,0-1-1,89-35 1,69-35 0,19 17-1,-54 19 1,-105 52-1,-36 17 1,1 18-16,-19 36 16,36 0-1,36-36 1,69-18 0,-16-52-1,-54-35 1</inkml:trace>
  <inkml:trace contextRef="#ctx0" brushRef="#br0" timeOffset="16802.14">1446 8555 0,'0'0'15,"-17"0"-15,34 0 16,1 17-1,0 1-15,-1 0 16,107 17 0</inkml:trace>
  <inkml:trace contextRef="#ctx0" brushRef="#br0" timeOffset="17218.98">2275 8714 0,'0'0'0,"-17"17"0,17 19 16,0 34-16,0 36 15,35 17 1,0-34 0,-35-72 15,0-34-31</inkml:trace>
  <inkml:trace contextRef="#ctx0" brushRef="#br0" timeOffset="17453.77">2275 8767 0,'0'0'0,"89"-36"16,34 36-1,1 36 1,-72-1 0,-34 88-1,-106 1 1,-18-18-1,18-71 1,70-70 15,54-54-31</inkml:trace>
  <inkml:trace contextRef="#ctx0" brushRef="#br0" timeOffset="17652.41">3034 8149 0,'0'0'0,"18"-17"0,-18 34 0,0 1 15,17-1-15,1 54 16,-18 35 0,0 35-1,-18-71 1</inkml:trace>
  <inkml:trace contextRef="#ctx0" brushRef="#br0" timeOffset="17819.2">3157 8361 0,'0'0'16,"18"-18"-16,17 1 15,195-19 1,-142 19-1,-53 34 1,-53 1 0,1 0-16</inkml:trace>
  <inkml:trace contextRef="#ctx0" brushRef="#br0" timeOffset="18318.68">3016 8625 0,'0'18'0,"0"-36"0,0 107 15,36-54 1,-19-17-16,18-1 31,-17 1-31,0-18 16,-54-18 15,19 1-15,17-19-1,17-17 1,54 36 0,17-1-1,18 36 1,-88 35 0,-54 17-1,-140 71 1,17-53-1,71-52 1,35-36 0,71 0 15,35 0-15,105 0-1,-16-18 1,16-17-1,-105 17-15,0 1 16,-88-1 0,-36 0-16</inkml:trace>
  <inkml:trace contextRef="#ctx0" brushRef="#br0" timeOffset="18486.05">3175 8802 0,'0'0'16,"0"35"-16,0 36 15,0-18-15,-18 35 16,-52 53 0,-18-53 15,17-106-15,53 1-16</inkml:trace>
  <inkml:trace contextRef="#ctx0" brushRef="#br0" timeOffset="18669.14">3157 9066 0,'0'0'0,"18"18"0,17 17 16,71 53 0,-35-17-1,-36-53-15,0 35 16,-17-36-1,-18 1-15</inkml:trace>
  <inkml:trace contextRef="#ctx0" brushRef="#br0" timeOffset="19135.12">3828 8149 0,'88'18'32,"-71"-18"-32,54 17 15,35-17 1,-71 18 0,-35 17-1</inkml:trace>
  <inkml:trace contextRef="#ctx0" brushRef="#br0" timeOffset="19336.02">3792 8396 0,'0'0'0,"-17"0"0,-1 0 15,36 0 1,17 0 0,106-18-1,18 18 1,123-70-1,-106 52 1,-158 18 0,-71 0-1,0 18-15,18-18 16</inkml:trace>
  <inkml:trace contextRef="#ctx0" brushRef="#br0" timeOffset="19519.03">3881 8484 0,'0'0'0,"0"18"0,0 17 0,-18 53 31,18-35-31,-35 141 16,-1-53 0,-34 1-1,35-90 1,52-104-1</inkml:trace>
  <inkml:trace contextRef="#ctx0" brushRef="#br0" timeOffset="19886.87">4022 8520 0,'-36'70'31,"36"-35"-31,-17-17 15,34 53-15,1-54 16,17-17-16,89-17 31,-36-36-15,18-18 0,-71 18-1,-53 36 1,-34 52-1,52-18 1,0 1 0,0 0-16,0-1 15,52 1 1,19 0 0,-53-18-1,-36 0 1</inkml:trace>
  <inkml:trace contextRef="#ctx0" brushRef="#br0" timeOffset="20052.23">3986 8872 0,'0'0'16,"-17"0"-16,17 18 16,70-18-1,71 18 1,36-36-1,-89-17 1,-53 35-16,1-36 16</inkml:trace>
  <inkml:trace contextRef="#ctx0" brushRef="#br0" timeOffset="20370.16">4180 8749 0,'0'0'15,"-17"18"-15,17-1 0,35 71 16,0 18 0,-17-18 15,-53-17-15,-36-36-1,-17-17 1,70-18-1,36 0 17,0 0-32,52 0 15,71-35 1,18-1 0,-53-34-1</inkml:trace>
  <inkml:trace contextRef="#ctx0" brushRef="#br0" timeOffset="20586.2">4604 8731 0,'53'-17'31,"-18"17"-31,18 0 0,0 0 15,35-18 1,88-17 0,-87-18-1</inkml:trace>
  <inkml:trace contextRef="#ctx0" brushRef="#br0" timeOffset="20804.22">4921 8378 0,'0'0'0,"0"18"16,0 0-1,18 70 1,-18-35 0,18 0-16,17 106 15,-18 35 1,-17-142-16,0 19 15,0-36 1,0-70 0</inkml:trace>
  <inkml:trace contextRef="#ctx0" brushRef="#br0" timeOffset="20986.31">4974 8696 0,'0'0'15,"-17"18"-15,-1-1 0,-35 107 16,-35-1 15,0-35-15,35-52 0,35-54-1</inkml:trace>
  <inkml:trace contextRef="#ctx0" brushRef="#br0" timeOffset="21169.66">4939 8731 0,'0'0'16,"141"71"15,-88-54-31,-18 1 0,71 17 16,-71-35-1,-35-17 1</inkml:trace>
  <inkml:trace contextRef="#ctx0" brushRef="#br0" timeOffset="21352.93">5309 8220 0,'0'0'0,"36"17"31,-19-17-31,71 36 16,-17-1-1,-36-17 1,1 34 0</inkml:trace>
  <inkml:trace contextRef="#ctx0" brushRef="#br0" timeOffset="21537.37">5221 8484 0,'0'0'16,"-35"0"-16,17 0 16,71 18 15,53-18-15,53 0-1,-36-18 1,-70 1-1,-35-1 1</inkml:trace>
  <inkml:trace contextRef="#ctx0" brushRef="#br0" timeOffset="21719.56">5521 8467 0,'0'0'0,"0"105"15,18 19 1,-1 17-1,1-53 1,0 18 0,-36-71 15,0-35-31</inkml:trace>
  <inkml:trace contextRef="#ctx0" brushRef="#br0" timeOffset="21887.4">5468 8661 0,'0'0'0,"-18"17"15,1 19-15,-71 87 16,-1-17 0,1-36-1,53-52 1</inkml:trace>
  <inkml:trace contextRef="#ctx0" brushRef="#br0" timeOffset="22085.98">5450 8678 0,'0'0'15,"36"0"-15,-19 0 0,72 18 16,-1 17-1,35 53 1,-105-70-16,35 35 16,0-18-1,-18-35 1</inkml:trace>
  <inkml:trace contextRef="#ctx0" brushRef="#br0" timeOffset="22254.8">6473 9119 0,'0'0'15,"-17"-17"-15,-1-19 0,36-52 16</inkml:trace>
  <inkml:trace contextRef="#ctx0" brushRef="#br0" timeOffset="23154.23">1376 10460 0,'0'0'16,"0"17"15,-18-17-31,1 36 16,-36 17 0,-36 0-1,37-18 1,16-35-1,36-18 17,0 36-17,36 0 1,16 52 0,1 1-1,-17-18 1,17-53-1</inkml:trace>
  <inkml:trace contextRef="#ctx0" brushRef="#br0" timeOffset="23520.09">1746 10513 0,'0'0'16,"-17"17"-1,-1 1 1,-17 0-16,17-1 16,-17 1-16,-1 0 15,-16 17 1,34-35 0,36 0-1,-1 0 16,18 0-31,-17 18 0,35 17 16,-35 0 15,-36 0-15,-17-17 0,-36 17-1,36-52 1,35-1-16</inkml:trace>
  <inkml:trace contextRef="#ctx0" brushRef="#br0" timeOffset="23836">1834 10548 0,'0'0'0,"0"18"15,0 17-15,0 36 16,18-36-1,0-35-15,35 17 32,0-52-17,-1-18 1,-52 18 0,0 0-1,-52 17 1,-19 0-1,53 18-15,-35 0 16,36 36 0,34-19-1,1-17-15</inkml:trace>
  <inkml:trace contextRef="#ctx0" brushRef="#br0" timeOffset="24069.76">2240 10089 0,'0'0'0,"0"18"15,-18-18 1,18 88 0,0 18-1,0 106 1,0-142-16,0 71 15,0 1 1,0-107 0,0-106-1</inkml:trace>
  <inkml:trace contextRef="#ctx0" brushRef="#br0" timeOffset="24386.62">2434 10354 0,'106'18'31,"-71"-1"-15,71 1 0,-53 17-1,-35-35-15,17 18 16,-17-1-1,-54 19 1,1-1 0,-18-17-1,35-1 1,1-17 0,-18-17-1</inkml:trace>
  <inkml:trace contextRef="#ctx0" brushRef="#br0" timeOffset="24602.97">3298 10619 0,'0'0'0,"18"0"0,-18 0 16,0 17-1,-18-34 17</inkml:trace>
  <inkml:trace contextRef="#ctx0" brushRef="#br1" timeOffset="39088.01">6579 8484 0,'-35'0'0,"-53"88"31,70-35-31,-17 53 16,17 53-1,18 0 1,36-36-1,34-70 1,1-53 0,-18-18-1,-36 1-15,-17-1 16</inkml:trace>
  <inkml:trace contextRef="#ctx0" brushRef="#br1" timeOffset="40787.4">6897 8290 0,'0'0'0,"17"0"15,19 36 1,-1-19-16,0 18 16,-17-17-16,35 0 15,-18-1 1</inkml:trace>
  <inkml:trace contextRef="#ctx0" brushRef="#br1" timeOffset="41004.25">6791 8502 0,'0'0'0,"18"0"31,-1 0-31,107 0 15,34-18 17,-52-17-17,-70 35-15,16-18 16,-34 18-16,-36 0 31,1 0-31</inkml:trace>
  <inkml:trace contextRef="#ctx0" brushRef="#br1" timeOffset="41157.07">7020 8537 0,'0'0'0,"-17"18"0,34 52 16,1-34-16,-18 34 16,18 18-1,-1-17 1,1-53-1</inkml:trace>
  <inkml:trace contextRef="#ctx0" brushRef="#br1" timeOffset="41338.33">6950 8643 0,'0'0'16,"-18"0"-16,0 18 15,1-1-15,-18 72 16,17-37 0,18-34-16,-18 17 15,36-35 1</inkml:trace>
  <inkml:trace contextRef="#ctx0" brushRef="#br1" timeOffset="41506.05">7073 8590 0,'0'0'15,"0"18"-15,18-1 0,-18 1 16,53 70 0,-36-17-1,19-36 1</inkml:trace>
  <inkml:trace contextRef="#ctx0" brushRef="#br1" timeOffset="42206.18">7197 8590 0,'0'0'16,"17"0"-16,1 0 15,0 0 1,-1 0 0,-17 18-1,-17 17 1,-89 71 0,-18-18-1,18-35 1,89-35-1,17-18 1,35-18 0,89-35-1,17-17 1,-36 34 0,-69 36-1,-54 18 1,0 0-1,-34 52 1,-54 54 0,0-36-1,18-35 1,52-36 0,36-52-1,36-36 1,-19 19-1,54 16 1,-18 1 0,0 17-1,0 36 1,17 0 0,-35 17-1,36-17 1,-36-1 15,1-17-15,-19 0-1,-17-17 1</inkml:trace>
  <inkml:trace contextRef="#ctx0" brushRef="#br1" timeOffset="42571.92">7497 8114 0,'0'0'0,"17"0"0,1 0 0,52 35 15,-17 0 17,-17 142-17,-19 52 1,-17-105 0,0-54-16,0 36 15,0-53-15,-17 17 16,-19 19-1,1-36 1,17-36 0,1-17-1</inkml:trace>
  <inkml:trace contextRef="#ctx0" brushRef="#br1" timeOffset="42754.96">8237 9031 0,'0'0'16,"0"18"-16,-17-18 16,34-18-16,-34 18 15,-36 0-15</inkml:trace>
  <inkml:trace contextRef="#ctx0" brushRef="#br2" timeOffset="76258.73">3616 7073 0,'0'-17'31,"0"34"47,0 1-62,0-1-16,18 19 15,-1 87 1,-17 1 0,0-54-1,0-34-15,0 34 16,18-52-16,-18 17 16,0-17-1,0-36 1</inkml:trace>
  <inkml:trace contextRef="#ctx0" brushRef="#br2" timeOffset="76742.03">3704 7020 0,'0'0'0,"18"0"0,-1 0 16,72 18 0,-54 17-1,0 0 1,-35 18 0,-70 18-1,-19-36 1,37-17-1,34-18 1,106 17 31,-53-17-47,18 0 0,71 18 31,-54 0-15,-70 17-1,-53 53 1,-17-35 0,-36 18-1,18-36 1,88-53 0</inkml:trace>
  <inkml:trace contextRef="#ctx0" brushRef="#br2" timeOffset="88275.93">3616 10283 0,'0'0'0,"-18"0"15,36 0 64,0 0-64,17 0-15,0 18 0,18 0 16,18-1-1,17 1 1,-88 0 0,-18 35-1,-70 35 1,-35-53 0,87-17-1,1-18 1,53 0 15,17 0-31,35 0 16,19 17-1,16 1 17,-69 0-17,-36-1-15,17 1 16,-17 35-1,-53 0 1,-35-18 0,-18-17-1,1-1 1,69-17 0,1 0-1,53-35 1,-1 0-16</inkml:trace>
  <inkml:trace contextRef="#ctx0" brushRef="#br2" timeOffset="88713">4216 10001 0,'0'0'0,"17"0"32,-17 18-1,0 0-15,-17-1-16,-1 18 15,0-17 1,36-18 15,17 0-15,-17 0-1,53 18 1,-36-18-16,35 0 16,36-36-1,-53 19 1,0-1-1,-18 1 1,-52 17 15,-1 0-15</inkml:trace>
  <inkml:trace contextRef="#ctx0" brushRef="#br2" timeOffset="89060.04">4551 10089 0,'0'0'0,"0"18"47,0 0-32,0 35-15,35 35 32,-17 0-17,17 35 1,-17-17-1,-18-35 1,0-36-16,0 53 16,-18-35-1,-17 0 1,-36-18 0,-17-17-1,-18-18 1,0-35-1,36-18 1,-1-18 0</inkml:trace>
  <inkml:trace contextRef="#ctx0" brushRef="#br2" timeOffset="89726.77">3387 11218 0,'0'0'0,"-18"0"16,36 0 47,-1 0-48,19 0-15,-19 0 16,18 0-16,1 0 0,52 0 15,35 0 1,54 0 0,34-35 15,19-18-15,-89 18-1,-88 17-15,53-17 16,-71 35-16,18-18 15,-18 18 1,-53-17 15,-34-1-15,16 0-16</inkml:trace>
  <inkml:trace contextRef="#ctx0" brushRef="#br2" timeOffset="90277.68">3545 11395 0,'18'0'62,"0"0"-46,-1 0-1,1 0 1,0 0-16,-1 0 0,71 0 16,54 0-1,-54-18 17,-35 0-32,70 1 15,36-36 1,17 0-1,-35 18 1,-35 17 0,-35 0-1,-36 1 1,18 17 0,0-18-1,-18 18 1,18-18-1</inkml:trace>
  <inkml:trace contextRef="#ctx0" brushRef="#br2" timeOffset="173451.05">8855 7038 0,'-18'0'15,"-35"0"1,0 0-1,53 18 1,18-18 15,0 0-15,-1 0 0,-34 0 30,-19 35-46,19-18 16,-1-17 0</inkml:trace>
  <inkml:trace contextRef="#ctx0" brushRef="#br2" timeOffset="177335.96">1782 12012 0,'0'0'0,"-36"35"0,-34 71 31,17-53-31,-53 106 15,-88 53 1,70-142 0,124-123-1,0 18-15</inkml:trace>
  <inkml:trace contextRef="#ctx0" brushRef="#br2" timeOffset="177518.84">1623 12047 0,'17'18'16,"-34"-36"-16,52 54 0,0-1 0,54 71 31,-19-53-15,-35-36-16,54 36 15,-1 0 1,-88-71-16</inkml:trace>
  <inkml:trace contextRef="#ctx0" brushRef="#br2" timeOffset="177719.03">1376 12541 0,'0'0'31,"0"18"-31,17-18 0,19 0 15,17 0-15,194-35 16,-71-1 15,-123 36-15,-53 18-16,0 0 0</inkml:trace>
  <inkml:trace contextRef="#ctx0" brushRef="#br2" timeOffset="178069.07">1429 12841 0,'0'0'16,"-18"53"-16,18-18 15,35 71 1,1-18 0,-19-88-1,-17-35 1,0-71-1,-35 18 1,35 70 15,-18 18-31,36 0 16,0 0 0,123 0-1,-53 36 1,-88 34-1,-35 1 1,-36 17 0,53-88-16</inkml:trace>
  <inkml:trace contextRef="#ctx0" brushRef="#br2" timeOffset="178452.66">1976 12718 0,'0'0'16,"17"0"-16,1 0 0,52 17 16,-34 19 15,-54 16-15,-53 37-1,-52-36 1,17-53-1,71-36 1,35 1-16,0-36 16,0 1-1,18 52 1,17 71 0,0 53-1,-17 123 1,-1-105-1,1-18 1,0-71 15,-1-35-31</inkml:trace>
  <inkml:trace contextRef="#ctx0" brushRef="#br2" timeOffset="179135.03">2822 12206 0,'0'0'15,"-17"18"-15,-160 140 16,124-122 0,-35 17-16,35-18 31,71-53-15,17 18-16,71-53 15,-18 18 1,36 0-1,-72 35 1,-69 53 0,-89 70-1,-53 18 1,1-35 0,87-71-1,36-70 1</inkml:trace>
  <inkml:trace contextRef="#ctx0" brushRef="#br2" timeOffset="179655.14">2399 12541 0,'0'0'16,"18"0"-16,52 36 15,54-19 1,-1-17-1,-52 0 1,-71 35 0,-71 18-1,0 0 1,36-17-16,-18 34 16,53 36-1,0-53 1,36 0-1,-1-18 1,-18-53 15,-34-52 1,34-36-17,36 35 1,36 54-1,-19 17 1,-17 17 0,-35 19-1,-36 34 1,-35-17 0,-53 18-1,36-54 1,52-105-1</inkml:trace>
  <inkml:trace contextRef="#ctx0" brushRef="#br2" timeOffset="179968.89">3157 12453 0,'0'0'0,"-17"35"0,52 1 31,0-36-31,71 0 16,70-18 15,-87 0-15</inkml:trace>
  <inkml:trace contextRef="#ctx0" brushRef="#br2" timeOffset="180168.9">3175 12682 0,'0'0'16,"-18"0"-16,18 18 15,53-18 1,124-18 0,17-35-1,-88 18 1,-71 35-16,0-17 15,-35-1-15,-18 18 16</inkml:trace>
  <inkml:trace contextRef="#ctx0" brushRef="#br2" timeOffset="180352.96">3316 12330 0,'0'0'0,"0"17"0,0 1 16,0 52-1,0 72 1,0-37 0,-35 72-1,0-71 1,35-89 0</inkml:trace>
  <inkml:trace contextRef="#ctx0" brushRef="#br2" timeOffset="180536.39">3263 12682 0,'0'0'0,"0"18"15,53 17 1,53 53 0,-53-35-1,-18-35-15,0 17 16,-17-35-16,17 18 15,-17-36 1</inkml:trace>
  <inkml:trace contextRef="#ctx0" brushRef="#br2" timeOffset="180954.28">3545 12312 0,'0'0'0,"0"18"16,0-1-16,18 36 15,35 88 1,-18 0 0,1-52 15,-36-54-15,0-53-1,0-17-15,0-124 16,0 36-1,17-54 1,1 54 0,17 70-1,36 71 1,-1 105 0,-17 0-1,0 54 1,-35-54-1,-54-52 1,-17-89 15,18-17-31</inkml:trace>
  <inkml:trace contextRef="#ctx0" brushRef="#br2" timeOffset="181102.93">3634 12330 0,'-18'0'15,"36"0"-15,-1 0 16,71 35 0,18-18-1,-18-17 1,-70 0 0</inkml:trace>
  <inkml:trace contextRef="#ctx0" brushRef="#br2" timeOffset="181268.73">3651 12541 0,'0'0'16,"-17"0"-16,-1 0 0,53 0 31,36 0-15,-1-17 0,19-1-1,-72 18 1,-17 18-16</inkml:trace>
  <inkml:trace contextRef="#ctx0" brushRef="#br2" timeOffset="181486.42">3687 12682 0,'35'-35'15,"-70"70"-15,52-35 16,18 0 0,54 0-1,-19 0 1,-87 53-1,-19 18 1,1-36 0,-88 89-1,87-89 1,-17 0 0,36-35-16</inkml:trace>
  <inkml:trace contextRef="#ctx0" brushRef="#br2" timeOffset="181654.21">3969 12718 0,'0'0'0,"0"35"15,17 53 1,19-17 0,17-18-1,35-18 1,18-35-1</inkml:trace>
  <inkml:trace contextRef="#ctx0" brushRef="#br2" timeOffset="182269.4">4463 11994 0,'17'18'0,"-34"-36"0,34 54 0,-17-1 15,-35 212 1,35-177 0,-18 36-1,18-70-15,0 17 16,18-89-1</inkml:trace>
  <inkml:trace contextRef="#ctx0" brushRef="#br2" timeOffset="182485.98">4463 12065 0,'0'0'0,"17"0"0,-17-18 0,18 1 15,52-1 1,-34 18-16,34 18 15,18 52 1,-52 89 15,-36 35-15,-18-70 0,0-107-16</inkml:trace>
  <inkml:trace contextRef="#ctx0" brushRef="#br2" timeOffset="182669.93">4480 12277 0,'0'0'0,"0"0"32,36-18-32,34 18 15,36-18 1,-36 18-1,-34 0 1</inkml:trace>
  <inkml:trace contextRef="#ctx0" brushRef="#br2" timeOffset="182821">4498 12435 0,'0'0'0,"18"0"16,34-17-1,54-19 1,-35 19 0,-36-1-1</inkml:trace>
  <inkml:trace contextRef="#ctx0" brushRef="#br2" timeOffset="183102.97">4427 12577 0,'0'0'0,"53"17"32,18-17-17,-1-17 1,-17 17-16,35-36 16,1 19-1,-72 52 1,-105 71-1,-71 52 1,1-34 0,105-71-1,35-53 1,53-18-16</inkml:trace>
  <inkml:trace contextRef="#ctx0" brushRef="#br2" timeOffset="183236.28">4745 12718 0,'0'0'16,"17"35"-1,36 53 1,-35-35 0,17-18-1</inkml:trace>
  <inkml:trace contextRef="#ctx0" brushRef="#br2" timeOffset="183435.78">5045 12382 0,'0'0'0,"-18"106"31,18-70-31,0-1 0,0 18 15,0-36-15,0 1 32</inkml:trace>
  <inkml:trace contextRef="#ctx0" brushRef="#br2" timeOffset="183654.97">5239 11924 0,'0'0'0,"0"18"16,0 17-16,0 18 16,35 158-1,18 54 1,-18 0 0,-17-71-1,-106 123 1,-1-176-1,37-106-15</inkml:trace>
  <inkml:trace contextRef="#ctx0" brushRef="#br2" timeOffset="185136.8">582 11906 0,'0'0'0,"0"18"31,0 0-31,-18 34 16,18 1 0,71-17-1,-36-36 1</inkml:trace>
  <inkml:trace contextRef="#ctx0" brushRef="#br2" timeOffset="185303.21">794 11800 0,'0'0'0,"-18"0"16,18 18-1,0 53 1,-18 17-1,36-35 1,0-36-16,-1 19 16</inkml:trace>
  <inkml:trace contextRef="#ctx0" brushRef="#br2" timeOffset="186020.05">6050 11518 0,'0'0'15,"-18"18"1,-52 52 0,52-34-16,1-19 15,-1 19-15,0-1 16,18-18-16</inkml:trace>
  <inkml:trace contextRef="#ctx0" brushRef="#br2" timeOffset="186170">6209 11589 0,'0'17'31,"-18"1"-31,-35 35 16,-35 53-1,18-36 1</inkml:trace>
  <inkml:trace contextRef="#ctx0" brushRef="#br2" timeOffset="192587.74">3193 5468 0,'0'0'0,"0"-18"15,0 1 17,0 34 30,0 19-62,0 17 0,0 0 16,0 17-16,0 71 15,-18 53 1,36-53 0,-18-17-1,0-89 1</inkml:trace>
  <inkml:trace contextRef="#ctx0" brushRef="#br2" timeOffset="192770.08">3140 6350 0,'0'18'62,"0"-1"-62,-18 1 0,18 0 16</inkml:trace>
  <inkml:trace contextRef="#ctx0" brushRef="#br2" timeOffset="193353.48">3210 5997 0,'0'0'0,"0"18"156,18-1-140,-18 19-16,18-1 0,-18 18 15,0 70 1,0 1-1,-18-71 1,18-36-16,0 19 16,0-19-1,18 1 1</inkml:trace>
  <inkml:trace contextRef="#ctx0" brushRef="#br2" timeOffset="194487.96">3157 6562 0,'18'0'109,"0"0"-93,-1 0-16,1 0 0,0 0 16,-1 0-1,18-18 1,54 0 0,-1 18-1,-18-17 1,-34 17-16,34 0 15,36-18 1,18 18 0,-19 0-1,-34 0 1,17 18 0,-35-1-1,-35-17-15,88 0 16,-54 0 15,72 0-15,-1 0-1,1 0 1,17-17 0,-53 17-1,0-18 1,53 18-1,-52 0 1,16 0 0,19 0-1,-1-18 1,1 1 0,-36 17-1,36-18 1,-1 1-1,1 17 17,-1 0-17,18 0 1,-106 0 0,142-18-1,-1 0 1,-17 18-1,-36 0 1,-34-17 0,-1 17-1,-53 0 1,0 0-16,-17 0 16,17-18-1,-52 18 32,-1 0-31,0 0-1,1 0 1,-1 0-16,-17-18 16,17 1-16</inkml:trace>
  <inkml:trace contextRef="#ctx0" brushRef="#br2" timeOffset="195389.13">3228 5450 0</inkml:trace>
  <inkml:trace contextRef="#ctx0" brushRef="#br2" timeOffset="197199.01">3228 5433 0,'18'0'187,"-1"0"-187,1 0 0,17 0 16,89 17 0,-72-17-1,-16 0-15,17 0 16,35 0-1,18 0 1,17 0 0,18 0-1,0 0 1,-17-17 0,-36 17-1,18 0 1,17 0 15,-17 17-15,35-17-1,-35 0 1,71 0 0,-89 0-1,53 0 1,-18 18-1,1-18 1,17 0 0,0 0-1,-53-18 1,-53 18-16,54 0 16,52-17-1,0 17 1,-18-18-1,-34 0 17,52 18-17,-18-17 1,-35 17 0,53-18-1,-35 18 1,-35 0-1,-18 0 1,17 0 0,-34 0-1,-1 0 1,18 18 0,17-18-1,-17 0 1,18 0-1,-18 0 17,-18 0-17,-17 0-15,-1 0 16,1 0 0,-36 0 30,1 0-30,-1 0 0,0 0-16,18 17 15,-17-17 1,17 18 156,-18 0-157,18-1-15,-18 1 0,1 0 16,17-1-16,-18 36 16,1 18-1,-19-1 1,19 1 0,-19-1-1,19-17 1,-36 36 15,18-37-15,-18 1-1,17 18 1,19-18 0,-1-18-1,18 0 1,0-17-1,-18-18 1,18 18 0,0-1-1,0 1 1,-17 0 0,-1-1-1</inkml:trace>
  <inkml:trace contextRef="#ctx0" brushRef="#br3" timeOffset="-101585.05">18380 5292 0,'0'0'0,"17"0"0,1 0 31,-18-18-16</inkml:trace>
  <inkml:trace contextRef="#ctx0" brushRef="#br4" timeOffset="-56410.37">16598 11042 0,'0'0'0,"-35"18"0,17-18 16,36 0 31,0 0 62,17 0-93,-18 0-16,19 0 0,-1-18 15,0 18-15,18 0 16,53-18 0,0 18-1,0 0 1,17 0 0,18-17 15,36 17-16,-19 0 1,72-18 0,34 0-1,-87 1 1,123-1 0,-18 18-1,-35-18 1,-89 18-1,107 0 1,0-17 0,-89 17-1,159 0 1,-35 0 0,-35 0 15,-71 0-16,70-18 1,-87 18 0,140-17-1,1 17 1,-54 0 0,1-18-1,-71 0 1,88-17-1,-106 35 1,142-18 0,-36 18-1,-53-17 1,-17-1 0,-71 18-1,36-18 16,-19 18-15,-52-17 0,-35 17-1,-36 0 1,-53 0 93,1 0-109</inkml:trace>
  <inkml:trace contextRef="#ctx0" brushRef="#br4" timeOffset="-56090.84">25065 10513 0,'0'0'0,"-18"-18"16,1 18-1,17 0 17,17 0-17,89 18 1,-18 52-1,-35-34 1,-35-1 0,-36 18-1,1-18-15,-36 18 16,-53 18 0,0-1-1,53-35 16</inkml:trace>
  <inkml:trace contextRef="#ctx0" brushRef="#br4" timeOffset="-53706.61">20726 6562 0,'-18'0'16,"18"17"31,18 19-31,-18-1-16,0 0 0,0-17 15,0 88 16,0-1-15,17-16 0,-17-1-1,0 18 1,18-53 0,-18-18-16,0 18 15,18 88 1,-1-71-1,1 36 1,-18-18 0,0 18-1,18-53 1,-18 53 0,0-18-1,17 18 16,-17-35-15,-17 52 0,34 1-1,1-36 1,-18-35 0,17 17-1,-17 1 1,0 17-1,0 0 1,0 0 0,0 1-1,0-37 1,0-34-16,0 35 16,0 35 15,0 0-16,0 1 1,0-1 0,0-35-1,0-18-15,0 36 16,0 17 0,-17 53-1,17-35 1,17-18-1,-17 0 1,0 18 0,0-36-1,18 36 1,-18 18 0,0-18 15,0-1-16,18-16 1,-18-1 0,0-18-1,0 19 1,-18 16 0,18-16-1,-18 69 1,18-52-1,0-35 1,0 35 0,0 35-1,0 0 1,0 18 0,0-1-1,0 36 16,0-70-15,18 35 0,-18 140-1,0-52 1,0 0 0,0 0-1,0-35 1,-18-36-1,18-140 1</inkml:trace>
  <inkml:trace contextRef="#ctx0" brushRef="#br4" timeOffset="-52454.8">20761 6491 0,'-18'0'62,"1"18"-62,-1-1 16,-35 36 0,-35 35-1,-36 36 1,72-36-1,87-123 1</inkml:trace>
  <inkml:trace contextRef="#ctx0" brushRef="#br4" timeOffset="-52222.71">20796 6456 0,'0'0'0,"18"0"31,0 17-15,-1 19-16,1-19 15,35 36 1,35 18 0,-18-1-1,1-17 1,-53-17-16</inkml:trace>
  <inkml:trace contextRef="#ctx0" brushRef="#br4" timeOffset="-48857.48">24465 6897 0,'-18'0'204,"1"0"-173,17 17-31,17-17 15,1 0 1,0 0-16,-1 0 16,-17-17 31,-17 17-16,-1 0-16,18 17 1,18-17 15,-1 0-15,1 0 0,-36 0 46,1 0-46,-1 0-16,18 18 15,0 0 1,18-18 0,-1 0-1,19 0 1,-36-18 15,-18 0-15,0 18-1,1 0-15,-19 0 16,1 18 0</inkml:trace>
  <inkml:trace contextRef="#ctx0" brushRef="#br4" timeOffset="-47905.95">25365 6667 0,'0'-17'47,"-18"34"16,-17 36-48,0 0-15,-1 0 0,1 35 16,0-17 0,17-18-1,18-35 1</inkml:trace>
  <inkml:trace contextRef="#ctx0" brushRef="#br4" timeOffset="-47639.89">25418 6615 0,'0'0'15,"-18"0"-15,18 17 0,0 1 32,0-1-17,18 54 1,-1 88-1,1-53 1,-18-18 0,0-53-1,0-17 1</inkml:trace>
  <inkml:trace contextRef="#ctx0" brushRef="#br4" timeOffset="-47406.59">25241 6914 0,'0'0'0,"-17"-17"31,34 17 16,1 0-47,17 0 0,53 17 15,18 1 1,-53-18 0,0 0-1,-35 0-15</inkml:trace>
  <inkml:trace contextRef="#ctx0" brushRef="#br4" timeOffset="-47172.75">25912 6597 0,'-36'18'31,"36"-1"-31,-35 18 16,0 89-1,17 52 1,53-70-1,1-53 1,-1-53 0,-17 0-16,17 0 15</inkml:trace>
  <inkml:trace contextRef="#ctx0" brushRef="#br4" timeOffset="-46785.58">26176 6844 0,'0'0'0,"18"-18"31,-1 18-31,19 18 16,34 0 0,-35 17-1,-35 0 1,-52 18-1,-37-18 1,54-17 0,-18-18-1,71 0 63,-1 0-78,1 0 16,0 0-16,17 0 16,0 0-1,-17 18 1</inkml:trace>
  <inkml:trace contextRef="#ctx0" brushRef="#br4" timeOffset="-46554.66">26423 7179 0,'0'0'0,"18"0"16,-36 18-16,18-1 47,18 1-32,-1-18 1,1 18 0</inkml:trace>
  <inkml:trace contextRef="#ctx0" brushRef="#br4" timeOffset="-46106.99">26899 6773 0,'0'0'15,"0"-17"-15,18 17 16,0 17 0,17 19 15,-18-19-31,-17 19 15,0-1 1,-70 18 0,-36-18-1,71-35 1,52 0 15,36 0-15,18 0-1,17 35 1,-53 36 0,-52-18-1,-54 53 1,36-71 0,35-18-1</inkml:trace>
  <inkml:trace contextRef="#ctx0" brushRef="#br4" timeOffset="-45822.72">27323 6685 0,'0'0'0,"17"0"0,54 0 16,-36 0-16,0 18 15,36 70 1,-53 88 0,-54-17-1,-34 0 1,-1-89 0,1 19 15,-1-19-16,-17-35 1,35-17-16</inkml:trace>
  <inkml:trace contextRef="#ctx0" brushRef="#br4" timeOffset="-43413.5">22472 9525 0,'0'18'31,"18"-18"0,-1 0-15,1 0-16,-1 0 15,-17-18 1,18 18 0,-36-18-1,1 18 1,-1 0 0,18 18 124,18-18-77,-1 0-48,1 0-15,-36 0 47,1 0-31,-1 0-1,18 18 17,18-1-17,17-17 1</inkml:trace>
  <inkml:trace contextRef="#ctx0" brushRef="#br4" timeOffset="-42705.78">23566 9454 0,'0'-17'16,"-18"17"-1,-35 0 1,-35 70 0,53 36-1,17-18 1,36-35 0,17-35-1,0 0-15,18-18 16,0-18-1,17-17 1</inkml:trace>
  <inkml:trace contextRef="#ctx0" brushRef="#br4" timeOffset="-42489.61">23971 9384 0,'0'0'16,"-17"0"-16,-1 18 15,0-1 1,-52 89 0,52 35-1,18-53 1,35-52 0,-17-19-16,17 1 15,54-36 1</inkml:trace>
  <inkml:trace contextRef="#ctx0" brushRef="#br4" timeOffset="-42288.4">24271 9384 0,'0'18'31,"0"-1"-16,0 1-15,0 35 16,0 70 0,-18 1-1,18-107-15</inkml:trace>
  <inkml:trace contextRef="#ctx0" brushRef="#br4" timeOffset="-42106.59">24430 9754 0,'0'0'16,"0"18"0,0 0-1,17-1-15,19 18 16,-19-17-16</inkml:trace>
  <inkml:trace contextRef="#ctx0" brushRef="#br4" timeOffset="-41872.72">24712 9543 0,'0'0'0,"-18"0"15,36 35 1,35 71 0,-53-36-1,-18 18 1,18-35 0,0-17-1</inkml:trace>
  <inkml:trace contextRef="#ctx0" brushRef="#br4" timeOffset="-41605.22">25153 9402 0,'0'0'0,"18"0"0,-1 0 0,19 0 16,17 35-1,-18 35 1,-18 1-16,1-18 16,-18 0-16,-18 0 15,-52 141 1,-54-53 15,19-71-15,34-52-16</inkml:trace>
  <inkml:trace contextRef="#ctx0" brushRef="#br4" timeOffset="-38955.5">19632 8202 0,'-18'0'16,"1"0"-16,17 18 31,0-1-31,0 1 16,17-18-1,1 0 1,0 0 0,-18-18 15,-18 18-15,0 0-1,1 0 1,34 0 31,1 0-32</inkml:trace>
  <inkml:trace contextRef="#ctx0" brushRef="#br4" timeOffset="-38355.78">17304 8079 0,'-18'123'31,"18"-70"-31,-18 18 0,18 52 16,-17 0 15,17-87-15,17-36-16</inkml:trace>
  <inkml:trace contextRef="#ctx0" brushRef="#br4" timeOffset="-37938.76">17321 8114 0,'0'0'0,"-17"0"0,34 0 0,1 0 16,53 18-1,-36 17 1,-18-18-16,1 19 16,-36 17-1,-17 0 1,-71 17 15,71-70-15,70-18 15,-17 18-31,35 0 16,53 18-1,-53 17 1,-53 18 0,-53 18-1,-18-1 1,36-52-1,17-18 1,36-53 0</inkml:trace>
  <inkml:trace contextRef="#ctx0" brushRef="#br4" timeOffset="-37738.18">17798 8132 0,'0'0'0,"-18"17"0,18 1 16,-35 52 0,-1 71-1,19-17 1,70-54 0,17-34-1,-34-54 1</inkml:trace>
  <inkml:trace contextRef="#ctx0" brushRef="#br4" timeOffset="-37538.86">17921 8361 0,'0'0'0,"-18"0"16,18-18-1,18 18 16,70 18-15,36-1 0,-71-17-1,-36 0-15</inkml:trace>
  <inkml:trace contextRef="#ctx0" brushRef="#br4" timeOffset="-37371.7">18274 8114 0,'0'0'0,"0"18"32,0-1-32,0 71 15,0 89 1,0-71 0,0-89-1,18 18-15</inkml:trace>
  <inkml:trace contextRef="#ctx0" brushRef="#br4" timeOffset="-37205.71">18450 8572 0,'0'0'0,"0"18"16,0 0-1,0-1-15,0 19 16,18-1-1,-18-17 1</inkml:trace>
  <inkml:trace contextRef="#ctx0" brushRef="#br4" timeOffset="-36855.03">18574 8308 0,'0'0'15,"0"-18"-15,17 18 16,54 0 0,-18 18-1,-36 17 1,1-17-16,-36 52 16,1-52-16,-36 17 15,-18 1 1,-17-1-1,71-35 1,52 0 15,0 0-15,53 0-16,-52 0 16,34 17-1,1-17 1,-36-17-16</inkml:trace>
  <inkml:trace contextRef="#ctx0" brushRef="#br4" timeOffset="-36638.39">18979 8202 0,'0'0'0,"53"18"16,0-1-1,-17 36 1,-19 18 0,-17-18-16,-35 105 15,-18-87 1,-35 70 0</inkml:trace>
  <inkml:trace contextRef="#ctx0" brushRef="#br4" timeOffset="-34486.72">24571 6897 0,'0'17'31,"-18"1"-31,1 0 15,-1 17 1,-35 0 0,18 18-1,0 0 1,17-18 0,-17 18-1,-18 18 1,17-18-1,1 0 1,0 0 0,17-18-1,1 0-15,-19 0 16,-17 18 15,18 18-15,-18-36-1,18 18 1,-18 0 0,18 0-1,17-18 1,0-17-16,1 17 16,-18 18-1,-1 0 1,1-18-1,17 1 1,-35 34 0,36-35-1,-18 18 17,-1-17-17,-34 52 1,17-18-1,0-17 1,0 0 0,35-18-1,1-17-15,-19 17 16,1 36 0,-18-18-1,0 17 1,0-17-1,0-17 1,18 16 0,-18 1-1,0 18 17,0-1-17,1 1 1,16-36-1,1 36 1,0-36 0,-1 0-1,1 18 1,0-17 0,17-19-1,1-17 1</inkml:trace>
  <inkml:trace contextRef="#ctx0" brushRef="#br4" timeOffset="-32621.3">19614 8255 0,'18'0'125,"-18"18"-125,18-18 16,-18 17-16,17-17 15,19 18 1,52 52 0,0-34-1,-35-19 1,-18 19 0,18-19-1,0 1 1,0 0-1,-18 17 1,-17-18 0,17 1-1,-17 0 1,35 17 0,-18-17-1,18 17 1,17-17-1,1 17 1,-18 0 0,-18-17-1,-17-18-15,35 35 16,-18-17 0,0-1-1,36 1 1,-18 17-1,17-35 1,-17 18 0,-17 0-1,34 17 17,-17-18-17,18 1 1,-19 17-1,19 1 1,-18-19 0,18 19-1,-19-36 1,1 17 0,18 18-1,-1-17 1,-17 0-1,0-18 1,-35 0-16,0 17 16,17-17-16,0 18 15,36 0 17,-18 17-17,0-17 1,-1 17-1,19-17 1,-36-1 0,18 1-1,-35-18-15,17 17 16,18 1 0,0 17-1,-18-17 1,0 0-1,1-18 1,-19 0 0,1 17-1</inkml:trace>
  <inkml:trace contextRef="#ctx0" brushRef="#br4" timeOffset="-30317.04">24589 6932 0,'0'-18'0,"0"1"32,-18 17 77,0 0-93,1 17-16,-1-17 0,-35 36 15,18-19 1,0-17 15,-18 18-15,-18 17-1,1-17 1,-1 17 0,36-35-1,17 18-15,-35-18 16,36 17-16,-19-17 16,-52 36-1,0-19 1,0 19-1,35-19 1,-71 1 0,71 0-1,-35-1 17,-18 18-17,36-17 1,-18 0-1,17 17 1,18-17 0,0-1-1,-17 19 1,17-19 0,-18 1-1,-17 0 1,0-1-1,17 18 1,18-17 0,36-18-16,-36 18 15,-18-1 17,-17 1-17,0 17 1,-18-17-1,35 0 1,-17 17 0,-35 0-1,87-35-15,-34 18 16,-36 17 0,0-17-1,0 17 1,18-17-1,35-1 1,-35 1 0,0 17-1,0 0 17,17-17-17,1 0 1,-1-1-1,36 1 1,17-18-16,-17 18 16,-36-1-1,18-17 1,0 18 0,1-18-1,-1 18 1,17-18-1,1 17 1,-18-17 0,0 18-1,36-18 17,-36 0-17,17 0 1,1 0-1,17 0-15,-17 17 16,-18 1 0,18-18-1,17 18 1,-17-18 0,-18 0-1,0 17 1,18-17-1,-18 18 1,35-18 0,-17 18-1,18-18 17,-1 0-17,0 0 1,1 0 15</inkml:trace>
  <inkml:trace contextRef="#ctx0" brushRef="#br0" timeOffset="-21371.69">19209 10195 0,'-18'0'31,"36"0"16,-1 0-31,1 0-1,-18-17 1,-18 17-1,1 0 1,-1 0 0,18 17 31,18-17-32,-1 0 1,1 0-1,-36 0 32,18 18-15,18-18 14,0 0-46,-18-18 32,-18 1-17,0 17 1,1 0 0</inkml:trace>
  <inkml:trace contextRef="#ctx0" brushRef="#br0" timeOffset="-20753.95">17674 10231 0,'0'0'0,"-17"0"31,17 17-31,0 1 15,0 70 1,0 71 0,0-36-1,0-35 1,35-88 0,-18 0-16</inkml:trace>
  <inkml:trace contextRef="#ctx0" brushRef="#br0" timeOffset="-20453.81">17745 10283 0,'0'0'16,"0"-17"-16,17 17 16,19 0-1,34 0 1,-52 0-16,35 0 15,0 53 1,-53 17 0,-53 18-1,-35-17 1,-1 0 0,36-36-1,36-35 1,34 0-1,1-18-15</inkml:trace>
  <inkml:trace contextRef="#ctx0" brushRef="#br0" timeOffset="-20253.41">18080 10530 0,'0'18'15,"0"0"1,0-1-16,-18 54 16,18-1-1,0-17 1,18-35 0,-1 17-1</inkml:trace>
  <inkml:trace contextRef="#ctx0" brushRef="#br0" timeOffset="-19120.07">19685 8184 0,'0'18'47,"0"0"-16</inkml:trace>
  <inkml:trace contextRef="#ctx0" brushRef="#br0" timeOffset="-17981.71">19632 8255 0,'0'18'47,"0"-1"-47,0 1 15,0 0 1,-18 34 0,18 19-1,0-53 1,0-1-16,0 1 15,0 0 1,0-1 0,0 1-1,0-1 1,-17 19 0,17-1-1,0 0 1,0 1-1,0-1 1,0 0 0,0 0 15,0 1-15,0-1-1,-18-17 1,1 17-1,17 0 1,0-17 0,0 17-1,-18 0 1,18 1 0,0-1-1,-18 0 1,18 18-1,-17-18 1,17 1 0,-18-1 15,0 0-15,18 1-1,0 16 1,-17-16-1,17 17 1,-18-18 0,18 0-1,-18 0 1,18 1 0,-17-1-1,17 0 1,-18 18-1,0-18 1,1 1 0,-1 17 15,18-18-15,-17 0-1,17 1 1,-18-1-1,0-18 1,1 19 0,17-19-1,-18 1 1</inkml:trace>
  <inkml:trace contextRef="#ctx0" brushRef="#br0" timeOffset="-17130.79">22490 9578 0,'17'0'32,"1"0"15,-1 0-47</inkml:trace>
  <inkml:trace contextRef="#ctx0" brushRef="#br0" timeOffset="-16169.81">22560 9578 0,'0'0'0,"-18"0"31,1 18-31,-18-18 16,-1 17-1,1 1 1,-18-18-1,0 17 1,-17 1 0,-19-18-1,1 18 17,35-1-17,-17 1 1,-36 17-1,18-17 1,-18 0 0,18-1-1,0 1 1,52-18-16,-87 17 16,35 1-1,-54 17 1,54-17-1,-53 17 1,35-17 0,18 0 15,-18-1-15,18 19-1,35-36 1,-35 35-1,17-35 1,-34 35 0,16-35-1,19 0 1,17 0 0,-18 18-1,1-1 1,-1-17-1,18 18 1,18-18 0,0 0 15,0 0-15,-1 18-1,1-18 1,17 0-1,1 0 1,-19 17 0,1-17-1,-18 18 1,-17-18 0,34 18-1,19-18 1,-1 0 15,36 0-15,17 0-1</inkml:trace>
  <inkml:trace contextRef="#ctx0" brushRef="#br0" timeOffset="-15436.94">19544 9860 0,'18'0'16,"-1"18"-16,71 52 16,-35-34-16,35 17 15,-17-18 1,17 18-1,-70-36 1,-18-34 0</inkml:trace>
  <inkml:trace contextRef="#ctx0" brushRef="#br0" timeOffset="-15186.88">19703 9490 0,'0'0'0,"0"17"16,17 1-1,19 17-15,69 89 16,19-18 0,-89-71-1,0 0-15,18 18 16,0 0-1,-70-71 17,17 1-32</inkml:trace>
  <inkml:trace contextRef="#ctx0" brushRef="#br0" timeOffset="-14953.5">19791 9225 0,'0'0'16,"17"18"-16,19-1 16,70 107-1,-18-36 1,-53-53-16,71 54 16,0-19-1,17 1 1,-88-71-1,-52-18 1</inkml:trace>
  <inkml:trace contextRef="#ctx0" brushRef="#br0" timeOffset="-14718.9">20002 8978 0,'0'0'15,"18"18"-15,17-1 0,18 1 16,71 88 0,105 123-1,-123-105 1,-53-89-16,35 53 16,18-35-1,-53-71 1,-71-52-1</inkml:trace>
  <inkml:trace contextRef="#ctx0" brushRef="#br0" timeOffset="-14468.91">20267 8696 0,'0'0'0,"0"-18"0,88 36 31,71 88-15,17 70 0,-52-35-1,-54-70-15,54 52 16,52 1 0,-52-89-1,-71-53 1,-53 1-1</inkml:trace>
  <inkml:trace contextRef="#ctx0" brushRef="#br0" timeOffset="-14218.88">20832 8555 0,'0'0'16,"141"141"15,-88-70-31,-1-1 0,72 106 16,-1 18-1,71 18 1,-35-71 0,-53-123-1,-71-71 1,-35 0-1</inkml:trace>
  <inkml:trace contextRef="#ctx0" brushRef="#br0" timeOffset="-14002.75">21361 8414 0,'0'0'0,"0"17"0,53-17 16,105 71-1,-17 17 1,-17 18 0,70 106-1,-88-36 1,-53-105 0</inkml:trace>
  <inkml:trace contextRef="#ctx0" brushRef="#br0" timeOffset="-13785.94">22154 8467 0,'0'0'0,"18"0"16,0 0-16,52 35 15,89 71 1,-71-36-1,-53-34-15,36 34 16,17 18 0,36-70-1,-107-18-15</inkml:trace>
  <inkml:trace contextRef="#ctx0" brushRef="#br0" timeOffset="-13569.22">22807 8079 0,'0'0'0,"18"17"15,17 1 1,36 35 0,70 53-1,-53-53 1,-18-1-1,-34-34 1,-36-36-16</inkml:trace>
  <inkml:trace contextRef="#ctx0" brushRef="#br0" timeOffset="-13369.98">23248 7673 0,'0'0'0,"18"18"16,17-1-16,71 54 16,-18 17 15,-17-35-15,-54-36-1,1-34 1</inkml:trace>
  <inkml:trace contextRef="#ctx0" brushRef="#br0" timeOffset="-13185.93">23742 7479 0,'70'18'31,"-34"-18"-31,34 17 16,1 18-1,-53 1 1,17-19 0</inkml:trace>
  <inkml:trace contextRef="#ctx0" brushRef="#br0" timeOffset="-13002.75">23989 7426 0,'0'18'47,"0"-1"-47,0 1 15,0 17-15</inkml:trace>
  <inkml:trace contextRef="#ctx0" brushRef="#br5" timeOffset="-5484.4">27287 9137 0,'18'0'47,"0"0"-47,-1 0 15,1-18 1,-36 1 15,36 17 63,0 0-94,-1 0 16,-17-18 15,-17 18-16,-1 0 1,-17 0 0,17 0-1,18 18 1,18-18 0,35 0-1,-36 0 126,1 0-126,-18-18 48,17 18-16</inkml:trace>
  <inkml:trace contextRef="#ctx0" brushRef="#br5" timeOffset="-5234.75">27905 8890 0,'0'0'0,"0"-18"31,-18 18-15,18 18-16,-35 70 15,0 71 1,35-36 0,0-52-1,-18-53 1</inkml:trace>
  <inkml:trace contextRef="#ctx0" brushRef="#br5" timeOffset="-4951.63">27940 8908 0,'0'0'0,"0"-18"0,18 18 16,17 0-1,-17 0-15,52 35 16,18 18 0,-52 18-1,-54 35 1,-88-18 0,0-35-1,53-18 1,53-17-1,18-18-15</inkml:trace>
  <inkml:trace contextRef="#ctx0" brushRef="#br5" timeOffset="-4619.59">28328 9296 0,'0'0'0,"18"0"0,35 0 15,35 53 1,-35-18 0,-71 18-1,-52 17 1,-19-17 0,36-35-16,-17 17 15,70-17 1,70-18 15,19 0 0,-1 0-15,-18 0 0,-34 0-1</inkml:trace>
  <inkml:trace contextRef="#ctx0" brushRef="#br5" timeOffset="-2684.02">24553 6879 0,'0'18'109,"0"-1"-93,0 1-16,0 0 15,18-1-15,0 1 16,35 17 0,17 1-1,1 16 1,-36-16-1,-17-19-15,34 19 16,-34-19-16,17 1 16,18 35-1,0 0 1,0 0 0,-18-18-1,1 36 1,-19-36 15,1-18-31,17 1 16,-17 17-1,52 18 1,-17 0 0,18-18-1,-1 18 1,-17-17-1,-17-19 1,52 36 0,-35 0-1,17 0 1,1 0 0,-1 0-1,-17-18 1,18 18-1,-1 0 17,-17-18-17,18 36 1,-1-1 0,-17-34-1,-17-1 1,-19-17-16,19-1 15,17 18 1,17 18 0,1-17-1,-1 17 1,1-36 0,-18 19-1,-18-19 1,18 36-1,-18-18 17,18 18-17,0-17 1,18 16 0,-36-34-1,18 35 1,0-18-1,-36 1 1,19-36 0,-19 17-1,1 1 1,-1-1 0,19 1-1,-1 0 1,-35-54 31,-18-16-32</inkml:trace>
  <inkml:trace contextRef="#ctx0" brushRef="#br5" timeOffset="-1085.69">27305 9084 0,'18'0'94,"-1"0"-79,1 0 1,0 0 0,-36 0 109,0 0-125,1-18 15,-1 18-15,-17 0 16,-36 0 0,1 0-1,17 0 1,-36 18-1,1-18 1,35 0 0,18 0-16,-35 0 15,-54 0 1,18 0 0,-17 0-1,-1 0 1,1 0-1,-1 0 17,54 0-17,-18 0 1,-1 0 0,-16 0-1,-19 18 1,18-18-1,36 0 1,-1 0 0,-52 0-1,17 0 1,0 0 0,-17 17-1,-19 1 1,54-18-1,53 18-15,-53-18 32,-18 0-17,18 17 1,0 1 0,-1-18-1,1 0 1,18 17-1,-19 1 1,1 0 0,18-18-1,-19 17 1,1 1 0,0 0-1,35-1 1,36-17-16,-36 0 15,0 0 1,0 18 15,-18 0-15,18-1 0,-17 1-1,34 0 1,19-18-1,-1 0 17,1 0-17,-19 0 1,1 17 0,0-17-1,-36 18 1,18-1-1,18 1 17,17-18-17,1 18 1,-1-18 15,0 0-15,1 0-1</inkml:trace>
  <inkml:trace contextRef="#ctx0" brushRef="#br5" timeOffset="-518.8">20461 8079 0,'0'0'0,"-18"35"0,-17 18 0</inkml:trace>
  <inkml:trace contextRef="#ctx0" brushRef="#br5" timeOffset="-471.89">20373 8255 0,'-18'106'31,"18"-89"-31</inkml:trace>
  <inkml:trace contextRef="#ctx0" brushRef="#br5" timeOffset="-267.8">21167 8043 0,'0'0'16,"-18"0"-1,0 36-15,-52 69 16,-71 54 0,70-71-16,-17 18 15,88-53 1,18-53-16</inkml:trace>
  <inkml:trace contextRef="#ctx0" brushRef="#br5" timeOffset="-68.15">21555 8043 0,'0'0'0,"-18"18"16,-52 35 0,-19 35-1,-122 141 1,87-52-1,107-124 1,34-36-16,36 1 16</inkml:trace>
  <inkml:trace contextRef="#ctx0" brushRef="#br5" timeOffset="165.03">21978 7867 0,'0'0'0,"18"-18"0,-36 18 0,-17 53 31,-71 88-15,-141 159 0,71-35-1,176-177 1,35-88-1,0-18-15</inkml:trace>
  <inkml:trace contextRef="#ctx0" brushRef="#br5" timeOffset="382.28">22384 7726 0,'0'0'0,"-18"0"0,18 17 15,-53 89-15,-17 71 16,-71 52 15,-71 159-15,177-212 0,35-158-1,35-18-15,-18-18 0</inkml:trace>
  <inkml:trace contextRef="#ctx0" brushRef="#br5" timeOffset="599.79">23036 7514 0,'18'0'0,"-36"0"0,18 35 15,-17 1-15,-89 228 16,-18-52-1,-70 158 1,53-52 15,124-177-15,34-123 0</inkml:trace>
  <inkml:trace contextRef="#ctx0" brushRef="#br5" timeOffset="847.89">23495 7585 0,'0'0'16,"18"-18"-16,-18 36 0,0 70 16,-53 71-1,-53 70 1,-141 194-1,106-140 17,158-160-17,54-123 1,-36-18-16</inkml:trace>
  <inkml:trace contextRef="#ctx0" brushRef="#br5" timeOffset="1066.32">24077 7743 0,'0'0'0,"0"36"16,-53 87-16,0-35 16,-70 159-1,-124 194 1,123-141 15,124-212-15,71-123-1</inkml:trace>
  <inkml:trace contextRef="#ctx0" brushRef="#br5" timeOffset="1299.05">24712 7814 0,'0'0'0,"-18"35"16,1 1-16,-1 34 15,-17 1-15,-18 17 16,-176 300 0,70-106-1,124-141 1,105-88-1,-35-70 1</inkml:trace>
  <inkml:trace contextRef="#ctx0" brushRef="#br5" timeOffset="1498.35">25241 8114 0,'0'0'0,"-17"35"0,-1 0 15,-53 124 1,-34 53 0,52-124-16,-53 53 15,0 53 1,106-88 0,18-88-1</inkml:trace>
  <inkml:trace contextRef="#ctx0" brushRef="#br5" timeOffset="1698.21">25735 8537 0,'0'0'0,"0"35"0,-35-17 15,-53 106 1,-1 52-1,19-70 1,35 17 0,70-87-1</inkml:trace>
  <inkml:trace contextRef="#ctx0" brushRef="#br5" timeOffset="1883.2">26247 8714 0,'-106'88'31,"88"-53"-15,-17 0-16,-18 36 16,-18 17-1,89-53 1</inkml:trace>
  <inkml:trace contextRef="#ctx0" brushRef="#br5" timeOffset="2082.77">26582 8819 0,'0'0'0,"-18"18"0,1 0 16,-19-1-16,-34 54 15,-1 17 1,36-17 15,52-54-15</inkml:trace>
  <inkml:trace contextRef="#ctx0" brushRef="#br5" timeOffset="2282.13">26864 8908 0,'0'0'0,"-35"17"15,17-17-15,0 36 16,-34 16 0,-1 1-1,-18 18 1,36-71-16</inkml:trace>
  <inkml:trace contextRef="#ctx0" brushRef="#br1" timeOffset="11348.51">21696 5609 0,'0'-17'0,"-18"17"47,1 0-47,-1 0 16,18 17-16,0 1 31,18-18-31,-1 0 15,1 0 1,-36 0 47,1 0-48,-1 0-15,36 0 47,-1 0-47,1 0 16,17 0-1,18 0 1,-71 0 31,1 0-32,-1 0-15,18 17 32,18-17-1,-1 18-31,1-36 16,-36 18 46,1 0-46,-1 0-1,0 0-15</inkml:trace>
  <inkml:trace contextRef="#ctx0" brushRef="#br1" timeOffset="11916.47">21713 5662 0,'-17'0'203,"-1"0"-203,-17 18 16,17-1-16,1-17 0,-1 36 16,-35 17-1,0-1 1,-17 37 15,-19-1-15,36-35-1,36-18-15,-36 18 16,-18 18 0,36-36-1,17-18 1,36-17-1,-18-35 1</inkml:trace>
  <inkml:trace contextRef="#ctx0" brushRef="#br1" timeOffset="12183.11">21325 5980 0,'0'0'0,"18"-18"0,-36 18 46,1 18-30,-36 52 0,18-17-16,-54 53 15,-16 53 1,-19-18 0,36-18-1,35-52 1,53-71-1,53-36 1,-35 19-16</inkml:trace>
  <inkml:trace contextRef="#ctx0" brushRef="#br1" timeOffset="13012.9">20937 6421 0,'0'52'15,"0"-104"-15,-35 87 16,-18 71-1,0-53 1,18 17 0,-124 142-1,0-18 1,36-88 0,88-71-1,35-17 1,0-36-1,53-35 1,-18-18 0,-17 36-1,-36 70 17,-53 36-17,1 35 1,35-53-16,-36 35 31,0 18-15,1-18-1,52-70 1,1-1 0,17 1 15,-18-18-16,18 18 17,-18-18-32,-17 35 15,0 18 1,-18-18 0,35-17-1,1 17 16,17-17-15,-36 17 0,1 18-1,0-18 1,-18 0 0,35 1-1,1-36-15,-19 35 16,19 0-1,-1-35 1,18 18 15</inkml:trace>
  <inkml:trace contextRef="#ctx0" brushRef="#br1" timeOffset="13247.27">19491 8167 0</inkml:trace>
  <inkml:trace contextRef="#ctx0" brushRef="#br1" timeOffset="13482.66">19491 8132 0,'18'0'16,"-1"0"15,-34 0-16,17 17 1,-18 1 15,36-18-15</inkml:trace>
  <inkml:trace contextRef="#ctx0" brushRef="#br1" timeOffset="13637.87">19526 8149 0,'-17'18'0,"-1"-1"16,0 1-16,1 0 16,17-1-1</inkml:trace>
  <inkml:trace contextRef="#ctx0" brushRef="#br1" timeOffset="15440.1">21643 5680 0,'18'17'156,"-1"1"-156,18 0 16,-17-18-16,88 35 16,-88-17-1,17-18-15,35 17 31,19 18-15,-1 1 0,0-1-1,18-17 1,0-1 0,-53 1-1,52 0 1,-16 17-1,-1-18 1,0 19 0,0-1-1,0 0 1,1 1 0,-19-1-1,36 0 1,-18 18 15,18-18-15,-53-17-1,53 17 1,-36-17 0,-52-18-16,35 35 15,17 0 1,1-17-1,0 0 1,-19 17 0,1-35-1,-35 18 1,35-18 0,-18 17-1,18 1 16,-18 0-15,18-1 0,-17 1-1,-1 17 1,-18-35 0,19 18-1,-19 17 1,19-17-1,-19-1 1,1 1 0,-18 0-1,18-18-15,-18 17 16,-18-17 78,0 0-63</inkml:trace>
  <inkml:trace contextRef="#ctx0" brushRef="#br1" timeOffset="16200.07">19791 7779 0,'0'0'0,"0"-18"0,-18 18 31,18 35-15,0 18-16,18 124 15,-1-19 1,-17-87-1,18-36 1,17-52 0,-35-1-16</inkml:trace>
  <inkml:trace contextRef="#ctx0" brushRef="#br1" timeOffset="16383.51">20038 7655 0,'0'0'0,"0"18"0,17 0 16,1 87 0,0 160-1,17-89 1,0 36 0,-17-141-1,17-89 1</inkml:trace>
  <inkml:trace contextRef="#ctx0" brushRef="#br1" timeOffset="16617.04">20267 7444 0,'0'0'16,"0"-18"-16,-18 18 0,18 18 15,18 123 1,17 141 15,1-70-15,-1 123-1,18-124 1,-18-158 0,-17-53-16</inkml:trace>
  <inkml:trace contextRef="#ctx0" brushRef="#br1" timeOffset="16867.57">20585 7214 0,'0'0'0,"17"18"15,1 17-15,52 195 16,-17 140 15,-17-123-15,34 106-1,-17-195 1,-18-140 0,1-36-16</inkml:trace>
  <inkml:trace contextRef="#ctx0" brushRef="#br1" timeOffset="17117.23">21026 7108 0,'0'0'0,"0"-35"0,17 18 0,1 17 16,35 52-1,0 248 1,-18 159 15,0-106-15,0-53-1,-17-195-15,17 1 16,1-106 0,-19-88-16</inkml:trace>
  <inkml:trace contextRef="#ctx0" brushRef="#br1" timeOffset="17350.41">21519 6756 0,'0'0'0,"18"-36"0,0 72 31,-1 105-31,19 247 16,-19 141 15,1-335-15,0 0-16,34 159 15,19-71 1,-18-247 0</inkml:trace>
  <inkml:trace contextRef="#ctx0" brushRef="#br1" timeOffset="17651.68">21960 6438 0,'0'0'0,"0"35"16,18 1-16,35 175 31,0 442-15,-53-194-1,35 158 1,53-247 0,-52-246-1,-1-106 1,-35-36-16</inkml:trace>
  <inkml:trace contextRef="#ctx0" brushRef="#br1" timeOffset="17900.07">22454 6368 0,'0'0'0,"0"35"0,0 0 16,0 36 0,36 440-1,16 142 1,-16-265 0,70 88-1,-18-282 1,-88-176-16</inkml:trace>
  <inkml:trace contextRef="#ctx0" brushRef="#br1" timeOffset="18150.59">23177 6562 0,'0'0'0,"-17"53"16,17 176-1,17 300 1,-17-70 0,18-195-1,-18-52 1,0-124-16,18 18 15</inkml:trace>
  <inkml:trace contextRef="#ctx0" brushRef="#br1" timeOffset="18400.95">23671 6791 0,'0'0'0,"18"18"16,-18 52-16,0 124 15,18 177 1,-36-124 0,0-142-16,1 1 15,-1-18 1,0 1-1</inkml:trace>
  <inkml:trace contextRef="#ctx0" brushRef="#br1" timeOffset="18601.56">23989 6738 0,'0'0'15,"0"18"-15,-35 140 16,-18 178 0,35-54-1,0-123 1,18-89-16,0 1 16</inkml:trace>
  <inkml:trace contextRef="#ctx0" brushRef="#br1" timeOffset="19417.59">21784 5115 0,'0'0'0,"0"-17"16,18 17-16,-18-18 31,0 36-31,0-1 16,17 177 0,-17-35-1,0-88 1,0-36-1,18-17-15,0-36 16</inkml:trace>
  <inkml:trace contextRef="#ctx0" brushRef="#br1" timeOffset="19717.4">21802 5115 0,'17'-35'15,"-34"70"-15,52-70 16,0 35 0,89 35-1,-54 1 1,-34 52 0,-89 18-1,17-71 1,-17 18-16,-52 17 15,69-34-15,1-1 16,17-35 0,36-18-1,0 1 1</inkml:trace>
  <inkml:trace contextRef="#ctx0" brushRef="#br1" timeOffset="20101.04">22137 5415 0,'53'35'31,"-36"-17"-31,1-18 16,0 35 0,-18-17-1,0 0-15,0-1 16,-36 19-1,-17-19 1,18-17 0,70 0 15,36 0-15,17 35-1,-70-35-15,-18 36 31,-18-1-15,-70 0 0,17 1-1,71-54 1,0-17-16</inkml:trace>
  <inkml:trace contextRef="#ctx0" brushRef="#br3" timeOffset="36270.21">4604 11271 0,'0'-17'0,"0"-1"0,0 0 47,0 36 31,0 0-62,0-1-16,-18 1 16,18 0-16,0 17 15,-18 0 1,1-17 0,-18 17 15,-18 36-16,-18-19 1,1-16 0,-36-19-1,35 1 1,36-18-16,-89 18 16,36-18-1,-35 0 1,17-18-1,0-17 1,18-1 0,17 1-1,36 18 1,0-1-16,-36-35 16,1-18 15,34 1-16,1-18 1,17-18 0,1 0-1,17 35 1,17-52 0,19 17-1,-19 0 1,19 18-1,-1-18 1,0 36 0,53-71-1,-17 35 1,-1 35 0,72-52 15,34 17-16,0 35 1,18 36 0,-88 35-1,-35-18-15,105 36 16,-52 0 0,52 17-1,-52-17 1,34 17-1,-34 18 1,-89-18 0,106 71-1,-17 0 1,-71-18 15,-18 18-15,-18 0-1,-17 17 1,-17 1 0,-18-19-1,-18 54 1,-36 18 0,1-1-1,18-70 1,-54 105-1,71-140 1,-123 105 0,-1-70-1,-34-35 1,-36 17 0,-35 18 15,193-71-31</inkml:trace>
  <inkml:trace contextRef="#ctx0" brushRef="#br3" timeOffset="38718.67">7020 12277 0,'0'0'0</inkml:trace>
  <inkml:trace contextRef="#ctx0" brushRef="#br3" timeOffset="38778.67">7038 12277 0,'53'0'31,"0"0"-16</inkml:trace>
  <inkml:trace contextRef="#ctx0" brushRef="#br3" timeOffset="38902.21">7144 12277 0,'0'17'16,"-106"-34"-16,212 52 0,-159 35 31,35-52-31,-17 0 16,35-1-1,0-34-15,18 17 16,17-36-1</inkml:trace>
  <inkml:trace contextRef="#ctx0" brushRef="#br3" timeOffset="43820.02">18168 11307 0,'0'0'0,"-53"0"0,-282-36 32,264 19-17,-52-72-15,-18-87 16,88 35 15,35 70-31,18-87 16,53-36-1,53 35 1,70 71 0,36 52-1,0 54 1,-53 35 0,-89-18-16,-17 0 15,88 124 1,-70 35-1,-107-70 1,-69 87 0,-37-70-1,54-70 17,-88 17-17,17-17 1,36-18-1,70-53 1,17 17 0</inkml:trace>
  <inkml:trace contextRef="#ctx0" brushRef="#br3" timeOffset="46103.42">16528 11942 0,'0'0'0,"0"17"47,-18 1-31,0 35-16,1 17 15,-124 142 1,35-53-1,53-71 1,70-106 0,19-35-1,70-88 1,-89 88-16</inkml:trace>
  <inkml:trace contextRef="#ctx0" brushRef="#br3" timeOffset="46303.86">16457 12065 0,'18'0'0,"-1"-18"15,-52 36 1,88-18-16,0 53 16,-35-18-1,17 71-15,0 53 32,-17-36-17,-18-17 1,-18-71-1,0-35 1,1-17-16</inkml:trace>
  <inkml:trace contextRef="#ctx0" brushRef="#br3" timeOffset="46505.33">16298 12435 0,'0'0'0,"36"0"62,-19 0-62,19 0 0,105 18 16,-36-18 15,-34-18-15,-53 18-16</inkml:trace>
  <inkml:trace contextRef="#ctx0" brushRef="#br3" timeOffset="46736.39">16810 12382 0,'0'0'16,"17"0"-16,72-17 15,-1 17 1,-35 0-16,35-18 15,53 1 1,-70 17 0,-54 0-1,-34-18 17</inkml:trace>
  <inkml:trace contextRef="#ctx0" brushRef="#br3" timeOffset="46936.32">17145 12188 0,'0'0'0,"0"18"31,0 0-31,18 17 16,-1 18-16,-17 123 15,0-87 1,-17 16-1,17-52 1,0-70 0</inkml:trace>
  <inkml:trace contextRef="#ctx0" brushRef="#br3" timeOffset="47170.47">17551 12083 0,'17'35'16,"1"-17"-16,-18 17 15,18 124 1,-1-36 0,-17-70-16,0 53 15,0 17 1,0-87-1,0-72 1</inkml:trace>
  <inkml:trace contextRef="#ctx0" brushRef="#br3" timeOffset="47457.78">17621 12188 0,'0'0'0,"-17"-17"0,34 17 31,1-18-31,52 18 16,54-17 0,-1 34-1,-52 36 1,-53-18-16,-18 36 16,-71 52-1,-52-17 1,-19 0-1,54-18 1,71-35 0,70-35 15</inkml:trace>
  <inkml:trace contextRef="#ctx0" brushRef="#br3" timeOffset="47720.15">18080 12594 0,'0'0'0,"-18"18"31,18-1-31,18 19 16,-1 70-1,-17-1 1,18-16-1,-18-37 1,0-16 0,0-54 15,18-17-31</inkml:trace>
  <inkml:trace contextRef="#ctx0" brushRef="#br3" timeOffset="48053.38">18574 12382 0,'17'0'31,"19"18"-15,122-18-1,-87 0 1,-36 0-16,-17 0 16</inkml:trace>
  <inkml:trace contextRef="#ctx0" brushRef="#br3" timeOffset="48253.2">18556 12612 0,'0'0'0,"-18"0"0,36 17 31,0-17-31,52 0 16,71 0-1,-35 0 1,-88 0 15</inkml:trace>
  <inkml:trace contextRef="#ctx0" brushRef="#br3" timeOffset="48770.17">19191 12188 0,'0'0'0,"-18"0"0,18-17 15,0 34 1,0 1 0,0 35-16,36 123 15,-36-34 17,17-72-17,-17-52-15,0-1 16,0-52-1</inkml:trace>
  <inkml:trace contextRef="#ctx0" brushRef="#br3" timeOffset="49236.71">19297 12065 0,'35'18'31,"-17"-1"-31,17-17 16,-17 18-16,70 52 16,-53 1-1,-52-18 17,-1-18-32,-35 0 15,-70 1 1,52-19-1,36-17 1,52-17 0,89 17-1,0 0 1,-53 17-16,35 1 16,18 17-1,-88 18 1,-107 18-1,-52-18 1,18-18 0,70-17-1,53-54 1,53-69 0</inkml:trace>
  <inkml:trace contextRef="#ctx0" brushRef="#br3" timeOffset="49453.53">19879 12400 0,'0'0'0,"18"0"0,-1 0 16,19 0-16,34 0 15,18 0 1,53 0-1,-52-18 1,-107-17 0,0 35-1</inkml:trace>
  <inkml:trace contextRef="#ctx0" brushRef="#br3" timeOffset="49637.41">20144 12136 0,'-18'52'32,"36"-104"-32,-36 157 0,18-69 15,0 122 1,18-34 0,17-71-1,0-36-15</inkml:trace>
  <inkml:trace contextRef="#ctx0" brushRef="#br3" timeOffset="49920.87">20743 12188 0,'0'0'0,"-17"-17"16,-1-1-1,-17 18-15,-1 18 16,19-18-16,-36 70 16,-18 71-1,54-17 1,105-53 0,53-54-1,-17-52 1,-72-18-1,-34 35-15</inkml:trace>
  <inkml:trace contextRef="#ctx0" brushRef="#br3" timeOffset="55489.05">28610 10019 0,'0'0'0,"-17"0"31,-1 0-31,0 0 16,1 0-16,-1 0 0,-35 0 16,0 18-1,-17-18 17,-71 17-17,-18-17 1,0-17-1,71-19 1,0-34 0,-53-107-1,70-34 1,18 17 0,35-18-1,71 36 1,71 17-1,-18 88 1,70-35 0,-17 36-1,17 35 17,-17 17-17,-18 18 1,-35 18-1,17 34 1,54 54 0,-71 35-1,-36 36 1,-52-1 0,-18-17-1,-35-71 1,-71 53-1,0-17 1,35-71 0,-35 17-1,1 1 17,16-54-17</inkml:trace>
  <inkml:trace contextRef="#ctx0" brushRef="#br3" timeOffset="55938.1">26582 10513 0,'0'0'0,"-18"0"0,18 17 16,0 54-1,0 105 1,0-52 0,-17-71-16,17 35 15,-36 0 1,36-53-1,0-70 1,0 0 0</inkml:trace>
  <inkml:trace contextRef="#ctx0" brushRef="#br3" timeOffset="56387.05">26564 10495 0,'0'0'16,"18"-18"-16,17 1 15,36-1 1,52 36 0,-17 35-1,-71 0 1,-35 17 0,-70 18-1,-54 1 1,18-54-1,89-17 1,52-36 0,18 0-1,-18 1 1,53 17 0,18 17-1,-18 36 1,-70 0-1,-89 18 1,-70 17 0,18-35-1,52-36 1,18-17 0,106-53-1,-17 18-15</inkml:trace>
  <inkml:trace contextRef="#ctx0" brushRef="#br3" timeOffset="56588.16">27146 10848 0,'0'0'0,"18"0"16,17 0-1,18 0-15,0 0 16,123 18-1,-35-18 1,-88 0 0,-70 0-1,-54-71 1</inkml:trace>
  <inkml:trace contextRef="#ctx0" brushRef="#br3" timeOffset="56772.59">27464 10654 0,'0'0'16,"0"35"0,0 0-1,0 71-15,0 53 32,0-18-17,0-70 1,35-107-1</inkml:trace>
  <inkml:trace contextRef="#ctx0" brushRef="#br3" timeOffset="56988.18">27958 10601 0,'0'0'0,"-18"0"0,18 35 31,0-17-31,0 35 0,0 53 16,18 70 0,-18 0-1,0-87 17,0-89-17</inkml:trace>
  <inkml:trace contextRef="#ctx0" brushRef="#br3" timeOffset="57271.15">27958 10636 0,'0'0'0,"17"-17"0,19-1 16,69 18-1,-34 18 1,17 87-1,-70 37 1,-106-1 0,-54-36-1,19-52 17,52-35-17,54-18 1,34 0-1</inkml:trace>
  <inkml:trace contextRef="#ctx0" brushRef="#br3" timeOffset="57721">28363 11183 0,'53'18'31,"-35"-18"-31,17 17 0,36 1 16,-1 35-1,-70-18 17,-17 0-17,-72 1 1,-34-19-1,52 1 1,54-18 0,34 0 15,36 0-15,18 0-1,35 0 1,-71 18-1,-17-18 1,-18 35 0,0-17-1,17-36 1</inkml:trace>
  <inkml:trace contextRef="#ctx0" brushRef="#br3" timeOffset="58087.71">29157 11007 0,'0'0'0,"-18"17"0,1-17 15,17 18 1,35 0-1,106-1 1,-35-17 0,-71 18-16,36-1 15</inkml:trace>
  <inkml:trace contextRef="#ctx0" brushRef="#br3" timeOffset="58287.54">29069 11289 0,'0'0'0,"-18"0"0,36 0 31,0 18-31,87-18 32,36 0-17,-52 0 1,-54 0-1</inkml:trace>
  <inkml:trace contextRef="#ctx0" brushRef="#br3" timeOffset="59105.31">29827 11324 0,'0'0'16,"-17"-17"-16,17-1 0,17-141 31,1 106-31,53-88 15,-1 35 1,54-52 0,-19 69-1,-69 89 17,-19 89-17,-17 16 1,18-34-16,0 35 15,17 52 1,-17-34 0,-18-53-1,-53-36 1,17-53 0</inkml:trace>
  <inkml:trace contextRef="#ctx0" brushRef="#br3" timeOffset="59305.24">29951 11042 0,'0'0'15,"-18"0"-15,1 0 16,52 0 0,71 18-1,-1-18 1,54 17-1,35-17 1,-141 18 0</inkml:trace>
  <inkml:trace contextRef="#ctx0" brushRef="#br3" timeOffset="59505.11">30568 11007 0,'0'0'15,"18"0"-15,17 0 16,0 0-16,142-18 16,-36 18-1,-88 0 1,88 0 0,-106-18-1,-88 1-15</inkml:trace>
  <inkml:trace contextRef="#ctx0" brushRef="#br3" timeOffset="59705.11">30850 10777 0,'0'0'0,"-17"18"0,17 0 15,0 17-15,0 88 16,0 36-1,17-35 1,19-36 0,-19-71-1</inkml:trace>
  <inkml:trace contextRef="#ctx0" brushRef="#br3" timeOffset="60021.86">31768 10936 0,'0'0'0,"-18"0"0,-88-18 32,71 18-32,-89 89 15,1 69 1,88-16-1,123-54 1,18-53 0,-36-35-1,124 0 1,-70-35 0,-36-1-1,0-16 1,-35-1-1</inkml:trace>
  <inkml:trace contextRef="#ctx0" brushRef="#br3" timeOffset="63041.25">22401 5944 0,'0'18'16,"-17"17"0,-36-17-1,-18 17 1,1-17-1,-1-1 1,1 1 0,-54-36-1,-35-70 1,1-35 0,17-18-1,88 17 1,17 54-16,19-54 15,34-35 1,107-123 15,35 141-15,-18 88 0,-53 53-1,35 53 1,-52-18-16,88 71 15,-71-18 1,0 1 0,18 69-1,-89 1 1,-34-53 0,-36-18-1,18-17 1,-54 17-1,1 18 1,-18-18 15,36-18-15,-1-34 0,54-19-1,-1-17 1,36-17-1</inkml:trace>
  <inkml:trace contextRef="#ctx0" brushRef="#br3" timeOffset="64322.32">23248 5891 0,'-35'0'31,"17"0"-31,18-17 16,18-54 0,52-52-1,1 17 1,-36 35-1,-17 54-15,-18-36 16,17 53 15,-17 35-15,36 71 0,-1 35-1,0-18 1,-35-34-1,0-72 1,-17-17 0</inkml:trace>
  <inkml:trace contextRef="#ctx0" brushRef="#br3" timeOffset="64505.99">23230 5786 0,'71'35'0,"-159"-70"0,105 35 0,-17 0 31,18 0-15,17 0-16,89 17 15,-18-17 17,-36 0-17,-52-17-15</inkml:trace>
  <inkml:trace contextRef="#ctx0" brushRef="#br3" timeOffset="64705.56">23724 5697 0,'18'0'32,"17"0"-32,124 0 15,-36 0 1,-70-17-16,36 17 15,-37 0 1,-69 0 15,-1 0-31</inkml:trace>
  <inkml:trace contextRef="#ctx0" brushRef="#br3" timeOffset="64905.46">23954 5539 0,'0'0'0,"-18"0"0,18 17 16,0 19 0,0 52-1,0 35 1,18-52 0,-18-36-16,0 53 15,17-88 1</inkml:trace>
  <inkml:trace contextRef="#ctx0" brushRef="#br3" timeOffset="65139.05">24306 5433 0,'0'0'0,"18"17"31,-18 19-31,0-1 16,18 88 0,-1 19-1,-17-54 1,0-53 0,0-17-16,0-1 15</inkml:trace>
  <inkml:trace contextRef="#ctx0" brushRef="#br3" timeOffset="65622.3">24430 5486 0,'0'0'0,"0"-18"0,-18 0 0,18 1 31,18 17-15,52 17-1,36 54 1,-35-18 0,-54 0-1,-52-36 1,18 1-16,-72 0 16,-34 17-1,70-35 1,71 0-1,52-18 1,54 18 15,-36 18-15,-53-18-16,18 35 16,-18 18-1,-88 18 1,-70-1-1,-18-34 1,35-1 0,71-35-1,17 0-15,89-106 32,-19 71-32</inkml:trace>
  <inkml:trace contextRef="#ctx0" brushRef="#br3" timeOffset="65821.45">25065 5627 0,'0'0'0,"17"0"16,1 0-1,0 0-15,52 17 16,1 1-1,52-18 1,-105 18 0</inkml:trace>
  <inkml:trace contextRef="#ctx0" brushRef="#br3" timeOffset="66006.07">25135 5856 0,'0'0'0,"-17"0"15,-1 0-15,36 18 32,-1-18-17,36 0 1,36 0 0,34 0-1,-88 0-15</inkml:trace>
  <inkml:trace contextRef="#ctx0" brushRef="#br3" timeOffset="66338.98">26229 5644 0,'0'0'0,"-35"0"0,-18-35 16,-71 18 0,-34 52 15,16 88-15,90-17-1,87 0 1,53-53-1,-35-36-15,53 1 16,53-18 0,-71-35-1,-71 17-15</inkml:trace>
  <inkml:trace contextRef="#ctx0" brushRef="#br3" timeOffset="66555.03">26370 5768 0,'0'0'0,"-18"18"0,36-18 15,17 0 1,54 0 0,122 0-1,-87 0 1,17-18-1,-124 18 1</inkml:trace>
  <inkml:trace contextRef="#ctx0" brushRef="#br3" timeOffset="66756">26811 5539 0,'0'0'0,"-18"0"0,-17 0 16,0 35-1,17 71 1,18 35 15,18 0-15,17-35 0,0-71-1,-17-17-15,0-18 0</inkml:trace>
  <inkml:trace contextRef="#ctx0" brushRef="#br3" timeOffset="66988.23">27129 5556 0,'0'0'0,"0"18"16,0 0-16,0 52 15,0 89 1,0 17 0,17-105-1,-17-36 1,0 18 0</inkml:trace>
  <inkml:trace contextRef="#ctx0" brushRef="#br3" timeOffset="67272.89">27129 5574 0,'0'0'0,"0"-18"16,0 1-16,17-19 16,54 19-1,35 34 1,-18 72-1,-53 69 1,-70 19 15,-36-107-15,-52 18 0,35-70-1,70-18 1,18-35-1</inkml:trace>
  <inkml:trace contextRef="#ctx0" brushRef="#br3" timeOffset="67772.5">27675 5856 0,'36'18'31,"-19"-18"-31,1 17 16,17 19-16,-17-19 15,0 19 1,-18 16 0,-53 1-1,-36-17 1,54-36-1,53-18 17,-1 18-32,1 0 15,70 0 1,0 18 0,-70 35-1,-18-18 1,-18 18-1,-17-18 1,-18 0 15,-17-35-15,17 18 0,17-18-1,19 0 1,-1-18-1</inkml:trace>
  <inkml:trace contextRef="#ctx0" brushRef="#br3" timeOffset="68072.31">28310 6244 0,'0'0'16,"-35"18"-16,17-18 0,18 17 15</inkml:trace>
  <inkml:trace contextRef="#ctx0" brushRef="#br3" timeOffset="97858.31">9313 17921 0,'0'18'0,"0"-1"0,0 36 31,-17-35-31,17 0 16,17-18-1,-17 17 1,0 1 0,0 17-1,-17 53 1,-1-17 0</inkml:trace>
  <inkml:trace contextRef="#ctx0" brushRef="#br2" timeOffset="133379.51">28557 12030 0,'-35'17'0,"70"-34"0,-88 34 15,-17 72 16,70-72-31,-18 89 16,18 70 0,18 1 15,17-71-15,36-53-1,-36-36-15</inkml:trace>
  <inkml:trace contextRef="#ctx0" brushRef="#br2" timeOffset="133783.06">29228 12188 0,'-36'-17'16,"72"34"-16,-107-34 0,18 34 15,18 1-15,-18 35 16,-53 18 0,0-1 15,53-17-15,-17 0-1,52-35 1,36-18-1,52 0 1,36 0 0,35-18-1,-35 0 1,-18 18 0,-52-17-1,-54 17 16</inkml:trace>
  <inkml:trace contextRef="#ctx0" brushRef="#br2" timeOffset="134012.29">29122 12136 0,'0'17'15,"0"124"-15,0-299 16,0 193-16,0-18 15,0 89 1,0 35 0,0-17-1,0-36 1,0-35 0,0-35-16,17 17 15,19-35 1</inkml:trace>
  <inkml:trace contextRef="#ctx0" brushRef="#br2" timeOffset="134212.34">29475 12594 0,'0'18'0,"0"-36"0,-18 53 15,0-17 1,18 0 15,18-18-31,0 17 16,17 19-1,-18-19 1</inkml:trace>
  <inkml:trace contextRef="#ctx0" brushRef="#br2" timeOffset="134662.74">29916 12241 0,'0'0'0,"0"-17"0,88-19 31,-18 19-15,1 34-1,-36 54 1,-35 35 0,-53-36-1,18-34-15,-36 17 16,-17 0 0,0-36-1,70-17 1,18 18-1,36-18 1,52 0 0,0 0 15,18 0-15,-36-18-1,-34 18 1,-19-17-1,1-1-15</inkml:trace>
  <inkml:trace contextRef="#ctx0" brushRef="#br2" timeOffset="134945.47">30533 11942 0,'0'0'0,"18"17"15,52 1 1,-17 17 0,0 89-1,-18 52 17,-52 36-17,-36-36 1,-36-35-1,1-53 1,71-70 0,-89 17-1</inkml:trace>
  <inkml:trace contextRef="#ctx0" brushRef="#br2" timeOffset="135162.46">31097 13035 0,'0'0'0,"18"35"15,-18 1 1,35-1-1,-17-35-15,0 0 16</inkml:trace>
  <inkml:trace contextRef="#ctx0" brushRef="#br2" timeOffset="-199535.62">5221 16175 0,'0'0'0,"18"-18"94,-1 1-94,1 17 0,0-36 16,17 19-16,0-19 0,18 1 15,-18 17 1,-52 18 15,34 0 32,1 0-48,17 0-15,18 0 16,0-17 0,-53-1-1,0 36 17,0-1-32,-35 54 15,17-53-15,1 17 16,34-35 46,1 0-46</inkml:trace>
  <inkml:trace contextRef="#ctx0" brushRef="#br2" timeOffset="-179788.33">17674 13600 0,'0'0'0,"-17"17"0,-1 1 0,-35 52 32,18 72-32,17-37 15,0 36 1,54-35-1,17-35 17,-18-54-17,-17-17-15</inkml:trace>
  <inkml:trace contextRef="#ctx0" brushRef="#br2" timeOffset="-179555.33">17851 14005 0,'-18'0'0,"36"0"47,-1 0-47,1 0 0,35 18 15,35 0 1,-18-18 15,-52 0-15</inkml:trace>
  <inkml:trace contextRef="#ctx0" brushRef="#br2" timeOffset="-179155.26">18256 13811 0,'0'0'0,"18"0"15,52-17 1,19-1 0,34 53-1,-52 36 1,-54 52 0,-34-35-1,-89 54 1,-18-72 15,54-52-15,35-54-1,52 1 1,1-35 0,35 34-1,0 54 1,0 35-1,17 35 1,-35-35 0,-35-35-1,18-18-15</inkml:trace>
  <inkml:trace contextRef="#ctx0" brushRef="#br2" timeOffset="-178987.35">18891 14305 0,'0'0'0,"0"35"0,-17-17 0,-1 0 31,18-1-15,18-17-1</inkml:trace>
  <inkml:trace contextRef="#ctx0" brushRef="#br2" timeOffset="-178621.84">19103 13988 0,'0'53'31,"0"-1"-31,18 54 16,17-35 15,-18-54-15,1-17-16,17 0 15,1 0-15,-1-35 16,0-53 0,-35 17-1,0 1 1,-35 35-1,17 35 1,-35 0 0,-17 0-1,35 17 1,17 1 0</inkml:trace>
  <inkml:trace contextRef="#ctx0" brushRef="#br2" timeOffset="-178355.48">19544 13529 0,'0'0'0,"0"18"0,0-1 15,53 71 1,17 1-1,1 105 1,-53 17 0,-54-17-1,-34-35 1,17-88 0,0-71-1,35 0 1</inkml:trace>
  <inkml:trace contextRef="#ctx0" brushRef="#br2" timeOffset="-173871.23">28804 5838 0,'0'0'0,"-17"18"0,-19 0 15,1 17-15,-35 36 16,-1 34 0,53 1-1,1 0 1,52-18 0,0-70-1</inkml:trace>
  <inkml:trace contextRef="#ctx0" brushRef="#br2" timeOffset="-173521.25">29122 5962 0,'0'0'0,"-18"0"0,-17 35 16,-36 89-1,36 17 1,53-71 0,70-52-1,-18-36 1,-34 1-16,34-54 16,-52 1-1,-36-36 16,-35 0-15,0 71 0,1 35-1,34 53 1,18-1 0</inkml:trace>
  <inkml:trace contextRef="#ctx0" brushRef="#br2" timeOffset="-173337.72">29492 6315 0,'0'17'0,"0"-34"0,0 52 0,-17-17 16,17-1-1,-18-17 32</inkml:trace>
  <inkml:trace contextRef="#ctx0" brushRef="#br2" timeOffset="-173004.93">30039 5997 0,'-18'0'15,"1"0"1,-71 53 0,-1-18-1,-34 54 1,52-36 0,89-36-1,70-17 1,71 0 15,-18 0-15,-53 0-1,-35 0 1,-53 0 0,0-17-16</inkml:trace>
  <inkml:trace contextRef="#ctx0" brushRef="#br2" timeOffset="-172804.54">30092 5997 0,'18'88'15,"-36"-176"-15,18 141 16,0 88 0,0 0-1,18-35 16,-18-53-15,0-35-16,17-18 16</inkml:trace>
  <inkml:trace contextRef="#ctx0" brushRef="#br2" timeOffset="-172521.5">30674 5609 0,'0'0'0,"18"0"0,17 18 15,-17-1-15,52 89 16,-35 88 0,-52 71-1,-1-89 1,-17-88-1,0 36 1,-18-18 0,-53-18-1,35-70 1,54-18-16</inkml:trace>
  <inkml:trace contextRef="#ctx0" brushRef="#br2" timeOffset="-172368.54">31609 7144 0,'0'0'0,"-35"17"0,-89-34 15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5-04T14:08:37.37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22454 11624 0,'0'0'0,"0"18"0,-35-1 16,17 1-16,-17 0 15,-18 17 1,-17 0-1,-1 18 17,18-35-17,18-1-15,-36 19 16,-17-1 0,-53 35-1,0-34 1,0-1-1,-36 0 1,1 1 0,53-19-1,52-17-15,-35 0 16,53 0-16,-70 0 16,-54-17-1,54-19 1,-71-17 15,35-17-15,36-18-1,34 17 1,-16-35 0,52 36-1,-35-107 1,17-17-1,53 35 1,18 1 0,0 52-1,18-35 1,17-18 0,18 0-1,0 1 1,18-1 15,-36 124-15,88-124-1,54 18 1,-89 70 0,124-35-1,35 0 1,-36 18-1,19 18 1,-89 52 0,70 18-1,1 0 1,-53 0 0,88 0-1,-18 53 1,-53 35 15,-52-17-15,52 35-1,18-1 1,-88-16 0,35 69-1,-35 1 1,-35-18-1,-18-53 1,-18 53 0,-35 1-1,0-1 1,-35 17 0,-36 19-1,-35-1 16,53-123-15,-123 159 0,-36-1-1,36-34 1,-36-36 0,53-53-1,-246 18 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5-09T13:12:41.27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4904 2611 0,'0'-18'156,"0"0"-140,0 1-1,0-1-15,17 0 16,-17 1-1,18 17-15,-18-18 16,18 18-16,-18-18 16,17 1-1,-17-1 1,18 1 0,17-1-1,0-17 1,-17 17-1,0 0 1,-1 1 15,19-1-15,-1 0 0,18-17-1,-18 17 1,0 1-1,1-1 1,-1 1 0,35-19-1,-17 19 1,18-19 0,-18 1-1,-18 35 1,18-18-1,-35 18-15,35-17 16,-1-1 15,19 1-15,0-1 0,-1 0-1,1 1 1,-36 17-1,18-18 1,0 0 0,0 18-1,17-17 1,18 17 0,-35-18-1,0 0 1,-17 18-1,34-17 17,18 17-17,-17-18 1,-1 18 0,-34 0-1,-19 0-15,19 0 16,-19 0-16,19 0 15,16 0 1,1 0 0,18 0-1,-18 0 1,17 0 0,-34-17-1,17 17 1,0 0-1,-1 0 17,1 17-17,-17-17 1,17 0 0,17 0-1,-35 0 1,36 0-1,-1 0 1,-17 0 0,0 0-1,-17 0 1,-1 0 0,-17 18-16,52-18 15,-52 17 1,17-17-1,18 0 1,-18 18 15,36 0-15,-1-18 0,-17 0-1,0 0 1,-18 17-1,18 1 1,0-18 0,0 18-1,-18-1 1,1-17-16,-1 18 16,-17-18-1,17 18 1,0-1-1,0 1 17,-17-1-17,0-17-15,17 0 16,-17 18-16,17-18 16,0 18-1,18 17 1,18-17-1,-18-1 1,-18 1 0,-17-18-1,34 35 1,1-17 0,0-1-1,0 19 1,-18-19-1,18 1 1,-17 17 15,-19-35-15,1 18 0,-36-18 93</inkml:trace>
  <inkml:trace contextRef="#ctx0" brushRef="#br0" timeOffset="2929.45">5874 3157 0,'17'0'109,"1"0"-109,0 0 16,-18 18-1,17-18-15,1 0 16,0 18 0,-1-18-16,36 17 15,18 19 1,-18-1-1,17-18 1,-17 19 0,35-19-1,-35 1 1,18 17 0,-1-17-1,-17 0 1,0-18-1,53 35 1,0-18 15,-53-17-15,-18 18-16,18 0 16,17-1-1,36-17 1,-18 18-1,-17-18 1,17 18 0,0-18-1,-17 17 1,-36-17-16,18 0 16,0 18-1,18-18 1,-1 18-1,-17-1 17,0-17-17,18 18 1,-18 0 0,-1-18-1,1 0 1,18 0-1,-36 0 1,0 0 0,1 0-1,-1 0 1,18 0 0,35 0-1,-17-18 1,-18 18-1,0-18 17,-36 18-32,36-17 15,0 17 1,18-18 0,-19 18-1,1 0 1,0 0-1,-17 0 1,16 0 0,1-18-1,-17 18 1,-1 0 0,18 0-1,-18-17 1,-17 17-1,-1 0-15,1 0 32,35-18-17,-35 18 1,35 0 15,-18 0-15,-18 0-16,1 0 15,0 0 1,17 0 0,18-18-1,-18 18 1,0-17 0,1 17-1,-19 0 1,54-18-1,-36 0 17,1 1-17,34-18 1,-17 17 0,-18 0-1,1 18 1,-19-17-1,1 17 1,-1 0 0,19-18-1,-1 0 1,0-17 0,18 17-1,0 1 1,18-18-1,-54 17 17,36 18-17,-17-18 1,-19 1 0,1 17 15,17 0-16,18-36 1,-18 36 0,-17-17-1,0-1 1,17 18 0,-35-18-16,17 1 31,1-1-16,0 18 17</inkml:trace>
  <inkml:trace contextRef="#ctx0" brushRef="#br0" timeOffset="76715.8">17410 5997 0,'-18'0'0,"-88"106"31,71-53-15,17-18-16,1 142 16,17-1-1,35-35 1,-18-106-1,1 1-15,53 17 16</inkml:trace>
  <inkml:trace contextRef="#ctx0" brushRef="#br0" timeOffset="76917.45">17780 6191 0,'0'18'16,"18"-18"-16,-18 18 16,17 105-1,-34 89 1,17-107 0,17-34-1,-17-36-15</inkml:trace>
  <inkml:trace contextRef="#ctx0" brushRef="#br0" timeOffset="77133.06">18045 6526 0,'17'0'15,"1"0"1,17 0-16,0 0 15,18 0-15,18 0 16,35 0 0,-53 18-1</inkml:trace>
  <inkml:trace contextRef="#ctx0" brushRef="#br0" timeOffset="77316.03">18362 6279 0,'0'0'0,"-18"18"16,18 0-16,-17 17 15,-1 141 1,18-105 0,0-1-16,-17 125 15,17-143 1,0-34-16</inkml:trace>
  <inkml:trace contextRef="#ctx0" brushRef="#br0" timeOffset="77666.19">18697 6350 0,'88'18'31,"-35"-18"-16,18 35-15,-18 35 16,-53 19 15,-71 16-15,-17-52 0,0-17-1,70-36-15,1 0 16,17 17-1,35-34 1,53 17 0,53 0-1,0 0 1,-53 17 0,-52-17-16</inkml:trace>
  <inkml:trace contextRef="#ctx0" brushRef="#br0" timeOffset="77915.84">19420 6121 0,'89'53'31,"-72"-36"-15,1 36-16,-18 71 16,0-54-16,-18 18 15,-88 159 1,-35-35 0,124-194-1</inkml:trace>
  <inkml:trace contextRef="#ctx0" brushRef="#br0" timeOffset="78133.03">19544 6597 0,'35'0'15,"0"-18"-15,18 18 16,141-17-1,-70 17 1,-71 0-16,35 0 16,-53 0-16,18 17 15</inkml:trace>
  <inkml:trace contextRef="#ctx0" brushRef="#br0" timeOffset="78300.78">19932 6421 0,'0'0'0,"0"17"16,0 54 15,0 70-15,0-35 0,18 17-1,-18-88-15</inkml:trace>
  <inkml:trace contextRef="#ctx0" brushRef="#br0" timeOffset="78733.78">20302 6262 0,'0'0'16,"0"-18"-16,18 18 0,70 0 15,36 0 1,-54 18-1,-52 35 1,-18 35 15,-88-18-15,17-52 0,53-18-1,18-18 1,36 18-1,52 18 1,18 35 0,-71 18-1,-70 17 1,-18-35 0,-106 35-1,18-70 1,106-18-1,-1-36 17,36-34-32</inkml:trace>
  <inkml:trace contextRef="#ctx0" brushRef="#br0" timeOffset="79165.92">21537 6403 0,'0'0'0,"-18"0"0,1 0 16,-1 0-16,106 0 31,-35 18-31,71-18 16,-1 0 0,-70 0-16,-18 0 15</inkml:trace>
  <inkml:trace contextRef="#ctx0" brushRef="#br0" timeOffset="79349.11">21643 6615 0,'-18'0'0,"36"0"0,-18 0 32,53 0-17,-36 0-15,72 17 16,16-17-1,72 0 1,-124 0-16</inkml:trace>
  <inkml:trace contextRef="#ctx0" brushRef="#br0" timeOffset="79850.37">22789 6068 0,'0'0'0,"-17"0"16,17 17-16,-18 72 16,36-19-1,-18 177 1,17-106-1,19 0 1,-19-70-16,19-36 0</inkml:trace>
  <inkml:trace contextRef="#ctx0" brushRef="#br0" timeOffset="80050.37">23160 6421 0,'0'0'16,"106"0"0,-53-18-1,17 18 1,195-18 0,-54 18-1,-175 0 1,-54 0-16</inkml:trace>
  <inkml:trace contextRef="#ctx0" brushRef="#br0" timeOffset="80233.38">23583 6174 0,'0'0'16,"0"17"-16,0 89 15,18-53 1,-18 18-16,35 140 15,-17-140 17,35 52-32</inkml:trace>
  <inkml:trace contextRef="#ctx0" brushRef="#br0" timeOffset="80450.45">24253 6068 0,'0'0'0,"-35"35"16,18 0-1,17 18-15,-36 159 16,19-53 0,34 52-1,19-87 1,-19-107-16,18 1 15</inkml:trace>
  <inkml:trace contextRef="#ctx0" brushRef="#br0" timeOffset="80816.85">24536 6473 0,'0'0'15,"0"-17"-15,17-1 16,1 1-16,53-19 15,34 36 1,-34 18 0,-71 70-1,-53 18 1,-70-18 0,52-53-1,0-17 1,54-18-1,34 0 32,19 18-31,-1-18-16,88 17 16,-17-17-1,-53 0-15,71 0 16,-107 0-16</inkml:trace>
  <inkml:trace contextRef="#ctx0" brushRef="#br0" timeOffset="81017.75">24871 6544 0,'0'0'15,"-18"-18"-15,36 18 0,17 0 16,-17 0-1,52 0-15,89 18 32,-35-18-17,34-35 1</inkml:trace>
  <inkml:trace contextRef="#ctx0" brushRef="#br0" timeOffset="81200.67">25277 6315 0,'-18'0'16,"36"0"-16,-36 17 0,18 1 15,18 17-15,-18 18 16,17 0-16,-17 0 16,18 53-1,-1 0 1,-17-53-1</inkml:trace>
  <inkml:trace contextRef="#ctx0" brushRef="#br0" timeOffset="81599.67">25576 6191 0,'0'0'0,"18"-17"0,0-1 16,105 0-1,18 18 1,-70 36 0,-54-1-16,-17 0 15,0 0-15,-70 36 16,-54 17 0,36-53-1,88-35 1,71 0-1,70 18 17,-71 0-17,-34-1-15,-1 36 16,-53 53 0,-35-18-1,-70 1 1,35-54-1,70-70 1,18-18 0</inkml:trace>
  <inkml:trace contextRef="#ctx0" brushRef="#br0" timeOffset="81850.67">26441 5962 0,'17'0'15,"-34"0"-15,52 18 0,36-1 16,-36 18 0,18 54-1,-18 69 1,-35 54 0,-35-53-1,-89 105 1,-17-87-1,106-124 1,35-36-16</inkml:trace>
  <inkml:trace contextRef="#ctx0" brushRef="#br0" timeOffset="99235.31">7250 12030 0,'-18'0'31,"18"17"16,0 1-47,0 0 16,0-1-16,18 1 15,17-18 1,0 0 0,0-53-1,1 0 1,-19 35 0,-17 1-16,18 17 15,0 0 16,17 17 1,0 1-17,0 0 1,1-1-16,17-17 16,-18-17-1,0-1 1,0-17-1,-17 35 1,0 0 15,-1 0-15,1 0 0,0 0-16,17 0 15,35 17 1,1 1 15,-36 0-15,-17-18-16</inkml:trace>
  <inkml:trace contextRef="#ctx0" brushRef="#br0" timeOffset="100401.75">8784 12030 0,'18'0'16,"-1"0"-16,1 0 16,53 0-1,-54 17 1,1-17-16,0 0 0,34-17 31,-16 17-31,-19 0 47,1 0-31,0 0-1,17 0 1,35-18 0,1 0-1,-36 18 1,-17 0-16,0 0 15,-1 18 1,19-18 0,34 0-1,-17-18 1,-35 18 0</inkml:trace>
  <inkml:trace contextRef="#ctx0" brushRef="#br0" timeOffset="112425.6">23001 7391 0,'18'0'15</inkml:trace>
  <inkml:trace contextRef="#ctx0" brushRef="#br0" timeOffset="112753.77">23036 7426 0,'0'18'16,"0"-36"-16,-17 36 15,34-18 1,36 0 0,35 0-1,-52 0-15,-1-18 16,-17 18-16,-54 18 15,-52 35 1,-35-1 0,105-34-1,71-18 1,88-35 0,-17 0 15,-89 35-16,-53 0 1,-52 70 0,-1 1-1,36-54-15</inkml:trace>
  <inkml:trace contextRef="#ctx0" brushRef="#br0" timeOffset="114119.07">24148 10866 0,'0'0'16,"-36"0"-16,-52 17 16,88 1 30,-17-18-46,34 0 125,1 0-109,17 0-16,-17-18 16,35 1-16,105-72 15,89 1 1,53-18 0,-71 36-1,71-18 16,-159 35-31,142-18 16,-177 36-16,105-18 16,71-35-1,-52 0 1,-54 35 0,-70 17-1,-53 19 1,-36-1-1,-34 18 1</inkml:trace>
  <inkml:trace contextRef="#ctx0" brushRef="#br0" timeOffset="114387.78">26829 9807 0,'0'0'0,"-18"0"0,0-17 16,36 17 0,53-18-1,-36 0 1,0 18 0,-17 36-1,-18-19-15,17 36 16,-17-18-16,18 54 15,-36-1 1,-34-35 0,-90 0-1,37-53 1</inkml:trace>
  <inkml:trace contextRef="#ctx0" brushRef="#br0" timeOffset="114986.77">25947 9613 0,'0'-17'15,"0"-1"-15,-18-35 16,1 18-16,-54-36 31,18 54-15,-35 34-1,0 71 1,52 18 0,72-35-1,52-36 1,-18-53 0,-17-35-1,-17 1 1,-36-1-1,0 70 32,0 54-47,35-1 16,-17-34-16,17 17 16,18-1 15,0-34-16,-53-36 1,0-17 0,0 18-16</inkml:trace>
  <inkml:trace contextRef="#ctx0" brushRef="#br0" timeOffset="115303.9">25488 9137 0,'0'0'0,"-17"0"0,34 0 31,1 0-31,70 18 16,-35-18-16,70 0 16,36 0 15,-53-36-16,-71-17 1,-35-17 0,-17 17-1,-1 18-15,-35-18 16,0 0 0,18 35-1</inkml:trace>
  <inkml:trace contextRef="#ctx0" brushRef="#br0" timeOffset="116965.07">24430 11959 0,'17'0'125,"1"0"-110,0 0-15,17 0 0,53-35 16,53-18 0,-17 18-1,-54 17-15,107-35 16,70-17 0,158-36 15,-105 35-16,-159 36 1,89-36 0,-36 18-1,-88 18 1,-54 35-16,1-35 16,-17 17-1,-1 18 1,-17-17-1,17-1 1,-18 0 0,19 1 15,-19 17-15,1 0-1,-36 0 32</inkml:trace>
  <inkml:trace contextRef="#ctx0" brushRef="#br0" timeOffset="117687.24">24571 11659 0,'-18'18'63,"-17"17"-63,-36 36 16,-34 35-1,52-71 1,35-35-1,36 18 1,-18-36 0,17 36-1,72 17 1,34 18 0,-35-18-1,-35-17 1,35 17-16</inkml:trace>
  <inkml:trace contextRef="#ctx0" brushRef="#br0" timeOffset="118438.07">26352 12594 0,'-17'0'15,"-1"0"1,1 0 156,-1-17-172,0 17 16,-52 0-1,-1 35 1,-17 71-1,53-36 1,70-17 0,88-53-1,-52-35 1,-36 17-16,1-35 16,-19 36-16,-17-19 15,0 1 1,0 53 15,18 35-15,-1 35-1,1-53-15,17 18 16,1-18 0,-36-17 15,17-53-31</inkml:trace>
  <inkml:trace contextRef="#ctx0" brushRef="#br0" timeOffset="118770.53">26035 12312 0,'-18'18'16,"36"-18"-1,-18 17-15,71 1 16,87-1 0,-52-17-1,35-17 1,-105 17-16,16-35 16,-16-18 15,-54-36-16,0-16 1,-34-1 0,16 88-1,-52 18 1,70 18-16</inkml:trace>
  <inkml:trace contextRef="#ctx0" brushRef="#br0" timeOffset="119086.83">25206 12665 0,'0'0'0,"0"0"32,35 0-17,18 17-15,71-17 16,-54 0-16,71 0 15,-70 0 1</inkml:trace>
  <inkml:trace contextRef="#ctx0" brushRef="#br0" timeOffset="124190.83">11695 13212 0,'0'0'16,"0"-18"-16,17 18 62,1 18-46,17 17 0,-17 0-16,-1 0 0,36 1 31,0-36-16,-35 0-15,17-18 16,0-17 0,1-18-1,-1 0 1,0 18 0,-17 35-1,0 0 1,17 53-1,-18-18-15,1 0 16,35 18 0,-35-53-16,17 18 15,53-36 1,-35-35 15,-18 0-15,1 18-1,-19 17-15,1 18 32,0 0-17,-1 18 1,71 35 0,-17-18-1,-18-17 1,-18-18-16,18 0 15,-35 0-15,35 0 16,35-36 0,-53 1-1,-17 18 17,-18 34-17,17-17 16</inkml:trace>
  <inkml:trace contextRef="#ctx0" brushRef="#br0" timeOffset="127288.27">26864 12947 0,'-35'35'31,"17"-35"-31,18 35 16,0-17-1,-18 0 1,1-1-16,-18 19 15,17-19-15,-17 19 16,-54 34 0,1 1-1,0-18 17,17 0-17,-17-18 1,18 0-1,-36 18 1,-35 0 0,-18-18-1,18-17 1,0-18 0,35-18-1,-53-17 1,53 0-1,-70-36 1,-18-17 0,0 0-1,35-18 1,106 53 15,0 18-31,-105-124 16,52 53-1,-18-35 1,18 18 0,1-36-1,52 71 1,-35-106 0,52 70-1,1 71-15,0-53 16,-18-70-1,35 70 1,18-141 0,0 71-1,35 17 1,-35 53 15,18-70-15,17 17-1,18-17 1,-17 70 0,69-88-1,-16 70 1,-1 18 0,-35 36-16,35-18 15,53-71 1,18 18-1,17 17 1,36 1 0,-18 35-1,-71 35 1,18 18 15,71-36-15,17 36-1,-35-1 1,36 19 0,-1-1-1,-88 18 1,71 0 0,-18 35-1,-35 1 1,123 34-1,-53 18 1,-35 18 0,-53-18-1,-53-52-15,36 52 16,52 71 15,1-1-15,-89-16-1,71 87 1,-71-70 0,-35-1-1,17 54 1,-52 0 0,-18-1-1,-35 1 1,-1-71-1,-52 106 1,0-106 0,53-70-16,-71 35 15,-35 52 1,-18 19 15,0-1-15,-35 18-1,71-88 1,52-35-16,-88 34 16,71-52-1,-282 177 1,-36-36 0,300-141-16</inkml:trace>
  <inkml:trace contextRef="#ctx0" brushRef="#br0" timeOffset="141066.04">17833 15452 0,'0'0'0,"-18"0"188,1 0-173,-1 0 1</inkml:trace>
  <inkml:trace contextRef="#ctx0" brushRef="#br0" timeOffset="142473.84">18962 15822 0,'0'0'0,"-18"0"0,36-141 32,-1 88-32,1 0 0,0 0 15,-1 0-15,36-70 16,18 35-1,-36 52 1,-35 54 0,18 53 15,17 105-15,0-53-1,1 19 1,-19-54-1,-17-53 1,-35-53-16</inkml:trace>
  <inkml:trace contextRef="#ctx0" brushRef="#br0" timeOffset="142672.87">18997 15610 0,'0'0'0,"-18"0"0,-17-17 16,35 34-1,35-17 1,89 18 0,17-18 15,-53-18-15,18-87-1,-88 87-15</inkml:trace>
  <inkml:trace contextRef="#ctx0" brushRef="#br0" timeOffset="142840.99">19562 15222 0,'0'0'0,"0"36"16,0-19-16,0 142 16,0-36-1,0 36 1,0-88-1,-18-71 1</inkml:trace>
  <inkml:trace contextRef="#ctx0" brushRef="#br0" timeOffset="143255.46">19562 15205 0,'0'0'0,"35"0"31,53-18-15,18 36 0,-71-1-1,-17 19 1,-71 52 0,-71 0-1,36-53 1,71-35-1,34 0 1,36 0 0,71 18-1,-19-18 17,-52 35-17,-70 36 1,-54 35-1,1-53 1,34-18-16,-70 0 16,54-35-1,16-53 1</inkml:trace>
  <inkml:trace contextRef="#ctx0" brushRef="#br0" timeOffset="143606.29">19121 15064 0,'0'0'0,"-18"0"16,36 17-16,-1-17 16,107-17-1,34-1 1,19 18-1,-89-18 1,-17-17 0,-71-36-1,-71-34 1,-35-1 0,0 35-1,71 54 1,17-1-16,36 18 31,53 53-15</inkml:trace>
  <inkml:trace contextRef="#ctx0" brushRef="#br0" timeOffset="143839.01">20126 15222 0,'0'0'15,"0"36"-15,-18-36 0,36 0 16,53 17 0,123 1-1,-89-18 1,36-18-1,-70 18 1</inkml:trace>
  <inkml:trace contextRef="#ctx0" brushRef="#br0" timeOffset="145440.04">21502 15222 0,'0'0'0,"-35"-53"31,17 36-31,-17-1 16,-18 18-16,0 53 15,17-18-15,1 71 16,0 35 0,70-53 15,53-35-15,18-35-1,-18-36 1,-52-17-16</inkml:trace>
  <inkml:trace contextRef="#ctx0" brushRef="#br0" timeOffset="145673.13">21766 15117 0,'18'0'0,"-36"0"0,18 0 16,0 17-1,0 1-15,0 17 0,0 53 16,-17 142 15,17-160-15,17 1 0,1-71-1</inkml:trace>
  <inkml:trace contextRef="#ctx0" brushRef="#br0" timeOffset="146173.79">21766 15064 0,'0'0'0,"18"17"31,0 1-16,-1-18-15,1 0 16,17 18-16,106-1 16,-105-17-1,-54 18 17,0-18-17,-88 88 1,-17 0-1,88-53 1,52 1 0,36-19-1,35 1 1,-35-18-16,36 18 16,-54-18-16,0 0 15,-35 53 1,-53-1-1,-17 19 1,34-36 0,-17 36 15,36-36-15,-1-52-1,1-1-15</inkml:trace>
  <inkml:trace contextRef="#ctx0" brushRef="#br0" timeOffset="146523.51">21167 14834 0,'0'0'0,"0"18"0,-18-18 0,36 0 31,52 0-31,54 0 16,-54 0-16,107-18 31,-19 1-15,1-36-1,-106 0 1,-53 35-1,-88-70 1,-18-18 0,35 71-1,54 17 1</inkml:trace>
  <inkml:trace contextRef="#ctx0" brushRef="#br0" timeOffset="147441.04">18186 17092 0,'0'0'0,"-18"0"16,53 18-1,1-18 1,17 0 0,-1 0-16,54-18 15,18 0 1,-71 1-16,-18 17 0</inkml:trace>
  <inkml:trace contextRef="#ctx0" brushRef="#br0" timeOffset="147640.9">18292 17392 0,'0'0'0,"-18"18"15,0-18-15,18 17 16,18-34-16,52 17 15,36 0 1,106-36 0,0 19-1,-159 17 1</inkml:trace>
  <inkml:trace contextRef="#ctx0" brushRef="#br0" timeOffset="148023.31">19403 17498 0,'0'0'0,"-18"0"0,0 0 0,1 0 15,17-53 1,17-88 0,19 53 15,-19 35-31,54-88 16,-53 105-1,-1 1 1,1 70-1,52 89 1,-17 52 0,0 0-1,-35-70 1,-53-70 0</inkml:trace>
  <inkml:trace contextRef="#ctx0" brushRef="#br0" timeOffset="148207.87">19315 17286 0,'0'0'0,"-18"0"15,36 0 1,-1 0 0,54-18-1,70 18 1,18-17-1,-54-1 1</inkml:trace>
  <inkml:trace contextRef="#ctx0" brushRef="#br0" timeOffset="148423.87">19861 16845 0,'0'0'16,"-35"106"-1,35-53 1,0 17-16,0 1 0,18 176 31,-1-124-15,1 1 0,-18-106-1,0-36-15</inkml:trace>
  <inkml:trace contextRef="#ctx0" brushRef="#br0" timeOffset="148890.7">19879 16863 0,'0'0'16,"0"-18"-16,-35 36 16,52-1-1,72 19 1,52-19-1,-53-17 1,-70 18 0,17 0 15,-141 52-15,-35 1-1,53-1 1,70-34-1,53-19 1,1 1-16,52-18 16,18 0-1,52 17 1,-122 19 0,-89 17-1,-53 70 1,53-35-1,18-52-15,17 17 16,0-18 0,1-18 15,-19-17-31</inkml:trace>
  <inkml:trace contextRef="#ctx0" brushRef="#br0" timeOffset="149240.26">19420 16757 0,'0'0'16,"-17"-18"-16,34 18 15,1 0 1,17 18-16,18-18 0,53 0 15,106-35 1,-36-36 0,-105 1 15,-89-1-15,-70 0-1,-18 1 1,53 52-1,35 18 1,36 18 0,17 35-1</inkml:trace>
  <inkml:trace contextRef="#ctx0" brushRef="#br0" timeOffset="149475.12">20549 17074 0,'0'0'0,"-17"0"0,17 18 16,53 0-1,-18-1-15,88-17 16,36 0-1,-53-17 1,-71 17-16</inkml:trace>
  <inkml:trace contextRef="#ctx0" brushRef="#br0" timeOffset="149640.7">20726 16933 0,'0'0'0,"-18"0"0,0 0 15,54 71 1,17 70 0,-36-18-1,-17-70 1,18 71-16</inkml:trace>
  <inkml:trace contextRef="#ctx0" brushRef="#br0" timeOffset="150190.34">21343 16827 0,'-18'-17'0,"36"34"0,-36-17 32,36 36-32,0 87 31,-1 107-15,19-54-1,-36-88 1,0-70-16</inkml:trace>
  <inkml:trace contextRef="#ctx0" brushRef="#br0" timeOffset="150606.94">21431 16845 0,'0'0'16,"-17"0"-16,34 0 15,1 0-15,35 35 16,-18-17-16,53 17 31,36 18-15,-107 0 0,-105 18-1,-53-36 1,71-35-1,70 0 1,35 0 0,71 0-1,-1 53 1,-69 17 0,-89 19-1,-53-36 1,18-36-1,70-34 1,18-1 0,18-17-16</inkml:trace>
  <inkml:trace contextRef="#ctx0" brushRef="#br0" timeOffset="150857.29">22278 17057 0,'0'0'0,"-35"0"0,-1 0 16,-122 0-1,69 70 1,19 89 0,70-106-1,35 0-15,159 17 16,-53-70-1,36-52 1,-124-19 0</inkml:trace>
  <inkml:trace contextRef="#ctx0" brushRef="#br0" timeOffset="151173.91">21555 16704 0,'0'0'16,"17"0"-1,19 0-15,52 0 16,71 0 0,35-18-1,-89 18-15,37-17 16,-19-19-1,-105-16 1,-89-37 15,-70-16-15,0 16 0,88 54-1,35 17-15</inkml:trace>
  <inkml:trace contextRef="#ctx0" brushRef="#br0" timeOffset="180493.16">0 3986 0,'0'0'0,"0"18"31,0 0 0,0-1-15,0 1 0,0 35-1,0 0 1,0-36-16,0 36 15,0-35 1,0 53 0,0 34-1</inkml:trace>
  <inkml:trace contextRef="#ctx0" brushRef="#br0" timeOffset="181744.02">2787 5486 0,'0'0'0,"0"-18"0,-18 0 31,36 1-31,0 17 16,87 0-1,-34 17 1,-36-17-16,89 0 16,-71 0-1,0-17 1,52-19-1,-16 1 1,16 53 0,19-1-1,-18 1 1,-53 0-16,52-36 16,54 0-1,18 1 16,-19-1-15,1 18 0,17-17-1,-70-1 1,0 0 0,53 36-1,0-18 1,17-18-1,-35 1 1,-35 34 0,-35 1-1</inkml:trace>
  <inkml:trace contextRef="#ctx0" brushRef="#br0" timeOffset="184745.25">21149 17551 0,'0'17'15,"-18"19"1,18-19-16,0 1 0,0 0 16,0-1-1,-17 36 16,-54 0-15,1 0 0,17 17-1,-18-52 1,18 17 0,0-17-1,-53 0 1,-35 17-1,18 0 1,-106 18 0,-1 18-1,89-36 1,71-17-16,-89-1 16,-70 1-1,-18-18 1,-18-53 15,71 0-15,-123-35-1,140 17 1,-35-52 0,71-1-1,-88-87 1,35 17-1,35 0 1,18-36 0,35 19-1,71 52 1,0-53 0,35 36-1,35-106 16,89 52-15,17 36 0,-36 88-1,-52 54-15,53-37 16,71-52 0,52 0-1,71 0 1,-71 35-1,177-53 1,-177 71 0,71 35-1,17 0 1,-87 36 0,175-19-1,-17 19 16,-141 34-15,-35 36 0,-71 0-1,106 36 1,-159-54 0,300 141-1,-17 18 1,-142-53-1,-17 0 1,-89-35 0,36 88-1,-36 18 1,-17 17 0,-53-88 15,35 89-16,-70-89 1,-18 18 0,-70 17-1,-54 0 1,-52 36 0,-36-18-1,-17 0 1,52-88-1,-34 0 1,-54-53 0,-176-36-1</inkml:trace>
  <inkml:trace contextRef="#ctx0" brushRef="#br0" timeOffset="191013.36">17304 12065 0,'0'0'0,"-18"0"0,-35-18 31,71 18 94,17 0-109,0 0-16,18 0 16,71 0-16,105-17 15,71-1 1,-88 0 15,158 1-15,-123-1-1,-141 18-15,176-17 16,-106-1 0,36 0-1,-106 18 1,-71 0-1,-52 0 32,-1-17-31</inkml:trace>
  <inkml:trace contextRef="#ctx0" brushRef="#br0" timeOffset="191279.1">19562 11606 0,'0'0'0,"0"18"15,17-18-15,18 0 16,54 35 0,34 18-1,-52-18 1,-71 18-1,-53 18 1,0-53-16,-106 87 16,89-69-1,34-19 1,72-52 0</inkml:trace>
  <inkml:trace contextRef="#ctx0" brushRef="#br0" timeOffset="191861.52">19861 11889 0,'0'0'0,"0"-18"15,18-17 17,0-1-32,35-52 15,52-71 1,72-105-1,-71 140-15,52-123 16,-69 159-16,52-123 16,123-72-1,-52 54 1,-71 106 15,-88 87-15,-71 36 15,-17 0-15,17 0-16</inkml:trace>
  <inkml:trace contextRef="#ctx0" brushRef="#br0" timeOffset="192096.7">20990 9895 0,'0'0'0,"0"-17"0,53-1 16,-18 18-16,71-18 16,71-17-1,-36 18 1,-106 17 0,-70 141 15,-53 35-16,-18 71 1,18-141 0</inkml:trace>
  <inkml:trace contextRef="#ctx0" brushRef="#br0" timeOffset="193145">17127 11977 0,'18'0'15,"0"-18"1,-1 1 0,19-19-1,-1 19-15,35-54 16,71-52 0,18-1-1,265-158 1,-72 88-1,195-71 1,-106 71 0,-18 18-1,-281 123 1,281-141 0,-159 88 15,-158 53-16,-88 36 1,-36 17 15,-17 0-15,-36 17 0</inkml:trace>
  <inkml:trace contextRef="#ctx0" brushRef="#br0" timeOffset="193446.89">20391 9878 0,'0'0'0,"52"0"16,-34 0-1,70 0 1,18 17 0,123 36-1,-105-17 1,-106 17 0,-142 88-1,1-36 1,52-34-16,-123 105 15</inkml:trace>
  <inkml:trace contextRef="#ctx0" brushRef="#br0" timeOffset="197895.44">19085 17815 0,'-17'-17'16,"17"-1"0,0 0-1,0 36 1,17-18 0,1 18-16,88 17 31,-36-17-16,36-36 1,-18-35 0,-52 18-1,69-1 1,-16 19 0,-19 17-1,1 17 1,-1-17-1,54-17 1,-36-1 0,71-35-1,-36 53 17,-88 18-17,-17-18-15,35 35 16,-35-35-16,70 18 15,53-36 1,0 1 0,-17 17-1,-1 0 1,-35 0 0,53 0-1,36 0 1,-1 0-1,-88 17 1,0 1 0,71 17-1,0-17 1,-71-18 0,89-18 15,-36 18-16,-18 0 1,-35 35 0,1-17-1,-19 0 1,-17-18-16</inkml:trace>
  <inkml:trace contextRef="#ctx0" brushRef="#br0" timeOffset="201898.79">19950 17762 0,'17'0'47,"-17"-17"-32,0-1-15,0 36 31,0-1-15,18 72 0,-1 52-1,-17-18 1,18-70 0,-18 18-1,0-54-15,0 36 16,18 0-1,-1-35 1,1-1 0,17-17-1,1 0 1,87 0 15,-17 0-15,35-17-1,-18 17 1,-52-18 0,35 36-1,17-18 1,-34-18 0,-54 18-16,53 0 15,0 0 1,-35 0-1,-18-18 1,-17 1 0,0 17-1,-1-18 17,-17 18-1,0-17-16,0-19 1,18 19 0,0-1-1,-18 0-15,17-17 16,1 0 0,-18-18-1,18-18 1,-1-17-1,-17 18 1,0 17 0,0-18-1,0-17 1,18 35 0,-1 0 15,-34 53-16</inkml:trace>
  <inkml:trace contextRef="#ctx0" brushRef="#br0" timeOffset="202529.56">23195 17092 0,'0'0'0,"-18"0"0,1 0 15,-1 0-15,18 18 31,18-18-31,35 17 16,123 1 0,-35-18-1,18-18 1,-106 18 0</inkml:trace>
  <inkml:trace contextRef="#ctx0" brushRef="#br0" timeOffset="202730.48">23301 17286 0,'-18'18'0,"36"-36"0,-53 53 15,17-17 1,53 0 0,54-1-1,-54-17-15,35 0 16,124-17-1,-35-19 1,-106-17 0</inkml:trace>
  <inkml:trace contextRef="#ctx0" brushRef="#br0" timeOffset="203195.87">24183 16863 0,'0'0'0,"0"17"0,-18-17 0,1 0 15,17 18 16,17 88-15,1 35 0,-18-70-1,0-54-15,0 1 16,0-36 15,0-35-15,-18 53-16</inkml:trace>
  <inkml:trace contextRef="#ctx0" brushRef="#br0" timeOffset="203579.57">24183 17498 0,'-18'35'0,"36"-70"0,-53 88 15,17-18-15,0-17 16,18-54 0,0-34-1,18 17-15,0-88 16,52-89 0,-17 36-1,18 89 1,-18 87-1,-1 88 1,1 72 0,-17-37-1,-1 89 1,-53 0 0,1-88 15,-36-70-16,35-36-15</inkml:trace>
  <inkml:trace contextRef="#ctx0" brushRef="#br0" timeOffset="203762.83">24218 17216 0,'0'0'16,"-17"0"-16,34 17 31,36 1-16,-18-1-15,54-17 16,-54 0-16,71 0 16,17 0-1,-88-17 1</inkml:trace>
  <inkml:trace contextRef="#ctx0" brushRef="#br0" timeOffset="204012.87">25030 16933 0,'0'0'0,"-18"0"0,-35 36 15,35-19-15,-52 36 16,-18 53 0,35 35-1,70-53 1,54-52-1,-18-19-15,35 1 16,71-36 0,-53-17-1,-71-18 1</inkml:trace>
  <inkml:trace contextRef="#ctx0" brushRef="#br0" timeOffset="204379.65">24447 16704 0,'0'0'0,"18"0"16,53 0-1,35 18 1,88-1-1,0-17 1,-36-35 0,-122-36-1,-54-17 1,-35 18 0,18 34-1,-36-34 1,36 52-16,-53-52 15,52 34 1,36 1 0,0 17-1</inkml:trace>
  <inkml:trace contextRef="#ctx0" brushRef="#br0" timeOffset="204529.66">25700 16810 0,'0'0'0,"0"35"0,-18-17 0,36-36 32,35-52-32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5-09T13:16:34.75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4039 10689 0,'0'0'0,"-35"18"0,0 17 15,-53 89 16,88-107-31,17-17 32,18-17-17,18-1 1,-17 0 0,-36 1-1,0 34 16,-18 19-31,-17-19 16,35 1-16</inkml:trace>
  <inkml:trace contextRef="#ctx0" brushRef="#br0" timeOffset="1250.26">2099 6756 0,'0'0'0,"0"-18"15,0-17 1,0 17-16,0-35 16,0 36-16,-53-36 15,0 17 1,-17 54-1,17 70 1,-18 177 0,71-89 15,53-141-15,35-52-1,0-89 1,-52 18-1,-19-36 1,-17 54 0,18 105 15,17 18-31,18 70 16,18 1-1,-18-36 1,-36-70-1,-17-36 1,-17-17 0</inkml:trace>
  <inkml:trace contextRef="#ctx0" brushRef="#br0" timeOffset="1583.15">1711 6332 0,'0'0'0,"0"-17"16,18 17-1,35 0 1,141 0 0,0 0-1,-53-36 1,-106-16-1,-35 16 1,-18 1-16,-17-18 16,0 18-16,-18-1 31,18 1-15,17 35-1,53 18 1,0-18-16</inkml:trace>
  <inkml:trace contextRef="#ctx0" brushRef="#br0" timeOffset="1816.86">2805 6632 0,'0'0'0,"0"18"0,0-1 0,0 19 16,105-1 0,54-35-1,-18-35 17,18 35-17</inkml:trace>
  <inkml:trace contextRef="#ctx0" brushRef="#br0" timeOffset="1983.01">2910 6932 0,'0'0'0,"0"18"16,18-18-16,17 17 0,18 1 15,71-18 1,-89 0-1,88 0 1</inkml:trace>
  <inkml:trace contextRef="#ctx0" brushRef="#br0" timeOffset="5217.18">3863 6332 0,'0'0'0,"0"-17"0,-18 17 0,-17-18 31,17 18-31,-17 18 16,17 35 0,1 0-16,-1 88 15,1 53 1,17 70 0,52-123-1,54-141 1,-70-17-1</inkml:trace>
  <inkml:trace contextRef="#ctx0" brushRef="#br0" timeOffset="5600.13">4163 6667 0,'0'0'0,"0"-17"0,17-1 16,19 1-1,17 17 1,17 0 0,-35 70-1,-35-17 1,-35 35 0,-53-35-1,17-53 1,36 0-16,-18 18 15,36-18-15,-19 0 16,72 0 31,34 0-31,89 0-1,-53-18 1,-71 18-16,0 0 15,1 35-15</inkml:trace>
  <inkml:trace contextRef="#ctx0" brushRef="#br0" timeOffset="5766.34">4762 7091 0,'0'0'0,"-17"0"0,-1 17 16,18 1 15,0 0-31,-17 70 16,-1-53-1</inkml:trace>
  <inkml:trace contextRef="#ctx0" brushRef="#br0" timeOffset="6133.37">5115 6473 0,'0'0'0,"-17"18"16,17 0 0,0 35-1,0 17-15,0 124 16,35 53-1,53-194 1,0-106 0,-52-53 15,-36 18-15,-18 71-1,-35 17 1,-35 70-1,17 18 1,36-35 0</inkml:trace>
  <inkml:trace contextRef="#ctx0" brushRef="#br0" timeOffset="6400.18">5627 6121 0,'0'0'0,"17"-18"0,19 18 16,-19 0 0,19 18-16,34 35 15,18 158 1,-70-34-1,0 105 1,-18-18 0,-71-87-1,36-142-15</inkml:trace>
  <inkml:trace contextRef="#ctx0" brushRef="#br0" timeOffset="8784.17">1940 8943 0,'0'0'0,"0"-18"0,0-52 15,18 52 1,0 18-16,-18 35 15,17 159 1,-17-17 0,-35 17 15,17-88-15,18-124 15,36-17-16,-1-18 1,0 35-16,18-35 16,35 36-1,0 17 1,-52 53 0,-54 35-1,-17-18 1,-36-17-1,1-35 1,52-1 0,-53-34-16,1-18 31,35-1-31</inkml:trace>
  <inkml:trace contextRef="#ctx0" brushRef="#br0" timeOffset="9168.58">1676 8537 0,'0'0'0,"-18"0"0,0 0 15,36 0 1,0 0-16,52 18 15,-34-18-15,52 0 16,53-18 15,-53-35-15,-53 18 0,-35-18-1,0 35 1,-17 1-16,-19-36 15,1 18-15,0-1 16,-36 1 0,18 35-1,36 0 1</inkml:trace>
  <inkml:trace contextRef="#ctx0" brushRef="#br0" timeOffset="9401.14">2822 8872 0,'0'0'0,"124"18"31,-89-18-31,0 18 16,71-18 0,-18 17-1,-35 1 1</inkml:trace>
  <inkml:trace contextRef="#ctx0" brushRef="#br0" timeOffset="9634.17">2910 9190 0,'0'0'0,"-35"17"0,-18-17 31,71 0-15,-1 0-1,1 0-15,53 0 16,52 0-1,-17 18 1,-35 0 0,-54-18-16</inkml:trace>
  <inkml:trace contextRef="#ctx0" brushRef="#br0" timeOffset="10185.1">4039 8767 0,'-88'105'31,"70"-52"-31,1 71 16,17-1 0,0-70-16,53 53 15,-36-71-15,36 36 16,35-36 0,-52-35-16</inkml:trace>
  <inkml:trace contextRef="#ctx0" brushRef="#br0" timeOffset="10400.44">4286 9066 0,'0'0'0,"-17"0"31,34 0-15,19 0-1,52 18 1,-18-18-16,54 0 16,-1 0-1,-105 0-15,-1 0 16</inkml:trace>
  <inkml:trace contextRef="#ctx0" brushRef="#br0" timeOffset="10601.05">4921 8714 0,'0'0'15,"-17"17"1,17 19 0,0 87-1,0 36 1,0-18-1,0-88 1</inkml:trace>
  <inkml:trace contextRef="#ctx0" brushRef="#br0" timeOffset="10784.23">5221 9419 0,'0'0'15,"0"18"-15,18-18 16,-1 17 0,19 19-1,-19-1 1,-17 0-16</inkml:trace>
  <inkml:trace contextRef="#ctx0" brushRef="#br0" timeOffset="11167.74">5609 9049 0,'0'0'0,"-17"-18"0,69 0 31,-16 18-31,-1 0 0,36 18 16,-54-18-16,1 53 15,-1 18 1,-87 17 15,-36-35-15,0-36 0,53-17-1,53-17 1,18 17 15,105 0-15,36-18-1,-18 18 1,-105 0-16</inkml:trace>
  <inkml:trace contextRef="#ctx0" brushRef="#br0" timeOffset="11400.84">6332 8696 0,'0'0'0,"141"35"31,-105 1-31,-1-1 16,36 124-1,-54 52 1,-70 19 0,-35-54-1,18-88 1</inkml:trace>
  <inkml:trace contextRef="#ctx0" brushRef="#br0" timeOffset="15734.14">10530 6615 0,'0'0'0,"18"0"31,-18-18-15,0 0-16,18-70 16,-18 35-1,-18 0 1,-53 0 0,1 53-1,-54 124 1,54 52-1,35 89 1,52-177 15,107-88-15,17-88 0,-53 0-1,0-71 1,-88 106-1,0 71 17,0-1-32,0 36 15,36 0 1,52 35 0,-18-35-1,-34-53 1,-19 0-1</inkml:trace>
  <inkml:trace contextRef="#ctx0" brushRef="#br0" timeOffset="16101.43">10213 5997 0,'0'0'0,"18"18"0,34-1 16,107 19 0,53-36-1,-18-36 1,-71 19-1,-17-54 1,-106 1 15,-53-18-15,-53 17 0,18 53-1,35 18 1,71 36-1,35 17-15</inkml:trace>
  <inkml:trace contextRef="#ctx0" brushRef="#br0" timeOffset="16401.93">11201 6491 0,'0'0'0,"-18"18"0,-17-18 15,70 17 1,0-17-16,71 18 15,53-18 1,0 0 0,-54 0-1</inkml:trace>
  <inkml:trace contextRef="#ctx0" brushRef="#br0" timeOffset="16567.34">11518 6403 0,'0'0'0,"0"18"0,0 34 16,0 37 15,18 140-15,-18-88-1,0-88-15</inkml:trace>
  <inkml:trace contextRef="#ctx0" brushRef="#br0" timeOffset="17201.18">12277 6244 0,'17'88'32,"-17"-35"-32,0 0 0,0 88 15,0 71 1,0-106-1,0-89 1,0-34 15,0-18-15,18 17-16,0 0 16,34-35-1,37 36 1,17-1-1,-71 36 1,-35 70 0,-53-18-1,-71 1 1,-17-36 0,53-88-1,70-35 1</inkml:trace>
  <inkml:trace contextRef="#ctx0" brushRef="#br0" timeOffset="17534.4">12083 5997 0,'0'0'0,"17"18"16,1-18-16,52 17 15,19-17 1,-19 0-16,124-17 16,-88-36-1,0-18 1,-106-17 0,-53 18-1,-53-19 1,0 54-1,71 18 17,17 17-17,18 35 1,106 53 0</inkml:trace>
  <inkml:trace contextRef="#ctx0" brushRef="#br0" timeOffset="17751.3">13229 6403 0,'0'0'0,"0"18"15,35-18 1,1 0-16,17 0 15,123 0 17,-70 35-32</inkml:trace>
  <inkml:trace contextRef="#ctx0" brushRef="#br0" timeOffset="17951.32">13123 6703 0,'0'0'16,"-17"0"-16,-1 17 0,0-17 16,71 18-1,53-18 1,18 0 0,52-53-1,-105 18 1</inkml:trace>
  <inkml:trace contextRef="#ctx0" brushRef="#br0" timeOffset="18618.27">13899 6156 0,'0'0'0,"-17"18"15,17-1-15,-35 177 16,17-141 0,0 88-1,18 18 1,71 53-1,17-124 1,-17-106 0</inkml:trace>
  <inkml:trace contextRef="#ctx0" brushRef="#br0" timeOffset="18969.68">14323 6473 0,'17'0'32,"19"0"-32,-1 0 15,53 0 1,18 71 0,-71 0-1,-52 17 1,-107-35-1,1-36 1,70-17 0,17 0-16,1 0 15,35-17 1,18 17 0,70 0-1,53 0 1,-35 0-1</inkml:trace>
  <inkml:trace contextRef="#ctx0" brushRef="#br0" timeOffset="19168.66">14887 6862 0,'0'0'0,"-17"0"0,34 0 31,1 0-15,17 0-1,-17 0 1,-1 0-16</inkml:trace>
  <inkml:trace contextRef="#ctx0" brushRef="#br0" timeOffset="19519.4">15275 6315 0,'0'0'0,"-17"0"0,-19 70 32,54 36-17,-18 70 1,0-123-1,71 18 1,-1-53 0,-17-54-1,-53-52 1,-71 18 0,-34 70-1,34 0 1,18 35-1,18 18 1,70-36 15,0-34-31</inkml:trace>
  <inkml:trace contextRef="#ctx0" brushRef="#br0" timeOffset="19751.9">15716 6068 0,'0'0'0,"18"17"15,0-17-15,70 53 16,-18 88 0,-52 1-1,-36 34 1,1-88-16,-72 89 15,72-54 17,-1-123-32</inkml:trace>
  <inkml:trace contextRef="#ctx0" brushRef="#br0" timeOffset="20167.91">16192 6615 0,'0'0'0,"18"0"15,0 0-15,229-36 32,-194 36-32,123-17 15,-88 17 1,-70 0-16,-1 0 16</inkml:trace>
  <inkml:trace contextRef="#ctx0" brushRef="#br0" timeOffset="20352.18">16651 6262 0,'-53'35'31,"53"18"-31,0-18 16,0 106-1,0 0 1,53 54-1,-35-160-15</inkml:trace>
  <inkml:trace contextRef="#ctx0" brushRef="#br0" timeOffset="20568.78">17251 6156 0,'0'0'0,"-18"0"0,1 0 15,17 18-15,-36 105 32,-17 89-17,36-124 1,17 159 0,70-141-1,-17-106-15</inkml:trace>
  <inkml:trace contextRef="#ctx0" brushRef="#br0" timeOffset="20784.78">17480 6491 0,'0'0'0,"-18"0"0,-17 18 15,53-36 1,35 18-1,35 0 1,-35 0 0,106 18-1,-106-18 1,-1-18 0</inkml:trace>
  <inkml:trace contextRef="#ctx0" brushRef="#br0" timeOffset="21002.18">18115 6174 0,'-18'0'0,"36"0"0,-53 0 16,35 17-16,17 36 16,1 124-1,-18-19 1,0 54-1,0-71 17,-18-106-32,18-17 0</inkml:trace>
  <inkml:trace contextRef="#ctx0" brushRef="#br0" timeOffset="21169.43">18433 6967 0,'0'0'0,"-18"18"0,18 0 16,18-1 15,-18-34 1</inkml:trace>
  <inkml:trace contextRef="#ctx0" brushRef="#br0" timeOffset="21701.74">18609 6491 0,'0'0'15,"53"0"-15,0 0 0,106-18 32,-54 54-17,-122 34 1,-89 1 0,-70-1-1,52-52 1,124-18 31,18 0-47,123 0 15,35 0 1,-70 0 0,-53 0-16,0 0 15,-35-18-15</inkml:trace>
  <inkml:trace contextRef="#ctx0" brushRef="#br0" timeOffset="21918.57">19491 6050 0,'0'0'0,"18"0"16,-1 18-16,54-1 15,17 125 1,-53 87 0,-52-53-1,-72 124 1,1-141 0</inkml:trace>
  <inkml:trace contextRef="#ctx0" brushRef="#br0" timeOffset="22735.62">13123 8449 0,'-17'0'31,"34"18"-15,19-18-16,69-18 16,-16 18-1,16 18 1,-52-1-1,-53 1 1</inkml:trace>
  <inkml:trace contextRef="#ctx0" brushRef="#br0" timeOffset="22919.25">13088 8678 0,'0'0'0,"-18"0"0,1 0 15,34 18 1,1-18-16,70 0 16,18 0-1,123 0 1,-88-18 0</inkml:trace>
  <inkml:trace contextRef="#ctx0" brushRef="#br0" timeOffset="23185.71">14146 8061 0,'0'0'15,"-17"18"-15,-19-1 0,-16 36 16,16-18-1,-17 159 1,18 53 0,70-70-1,36-54 1,52-17 0,-34-88-1</inkml:trace>
  <inkml:trace contextRef="#ctx0" brushRef="#br0" timeOffset="24035.94">14640 8396 0,'0'0'0,"-17"0"0,-1-18 15,36 1 16,52-36-31,54 18 16,-54 35 15,1 88-15,-54 53 0,-105 71-1,0-124 1,-18-35-1,0-53 1,36-36 0,35-16-1,35 34-15,0-35 16,0 35-16,17-17 16,71 17-1,1 18 1,-1 36-1,-18 34 17,-17-17-17,-18-35 1,1-18 0</inkml:trace>
  <inkml:trace contextRef="#ctx0" brushRef="#br0" timeOffset="24302.31">15222 8590 0,'0'0'0,"-17"0"15,34 0 1,107 18-1,-18-36 1,-53 18 0,52-18-1,-87 18 1,-36 0 0,1 0-16</inkml:trace>
  <inkml:trace contextRef="#ctx0" brushRef="#br0" timeOffset="24485.16">15469 8361 0,'0'35'32,"0"0"-32,-17 18 0,-1 106 15,18-18 1,0-70-1,18-71 1</inkml:trace>
  <inkml:trace contextRef="#ctx0" brushRef="#br0" timeOffset="24685.83">15893 8431 0,'0'0'0,"-18"-17"15,18 34 1,-18 36 0,18-17-16,0 69 15,-17 37 1,34-72 0,36-35-1</inkml:trace>
  <inkml:trace contextRef="#ctx0" brushRef="#br0" timeOffset="24885.9">16087 8643 0,'17'0'31,"19"0"-15,16-18-16,1 18 0,0-17 15,-17 17-15,34 0 16,18 17 0,-70-17-1</inkml:trace>
  <inkml:trace contextRef="#ctx0" brushRef="#br0" timeOffset="25085.51">16686 8308 0,'-17'0'0,"17"18"16,0-1-16,0 18 15,17 54 1,1 69 0,-18-87-1,0-36-15,18 18 16,-18-35-16</inkml:trace>
  <inkml:trace contextRef="#ctx0" brushRef="#br0" timeOffset="25318.84">17039 8149 0,'0'0'16,"18"18"-16,-18-1 0,35 36 15,0 106 1,-35 35 15,-70-35-15,17-89 0,18-52-16,-1 35 15,1-53-15</inkml:trace>
  <inkml:trace contextRef="#ctx0" brushRef="#br0" timeOffset="25501.89">17374 8978 0,'0'0'0,"-17"0"0,52 35 31,-35-17-31,-88 70 32,35-52-32</inkml:trace>
  <inkml:trace contextRef="#ctx0" brushRef="#br0" timeOffset="26135.22">18009 8202 0,'-17'18'31,"17"52"-31,-18 89 16,18 53-1,18-106 1,52-71-1,18-53 17,-52-35-17,-1-17 1,-53 17 0,-52 35-1,-1 18 1,-35 53-1,71-18 1,17-17-16,18 17 16,18-35-1</inkml:trace>
  <inkml:trace contextRef="#ctx0" brushRef="#br0" timeOffset="26368.57">18362 8484 0,'0'0'15,"18"0"1,17 0 0,106 0-1,71 0 1,-142 0-1,-34 0-15,-19 18 16,-34-18-16</inkml:trace>
  <inkml:trace contextRef="#ctx0" brushRef="#br0" timeOffset="26918.2">18680 8184 0,'0'0'16,"0"18"15,0 17-16,0 36 1,0-1-16,17 1 0,18 70 16,-17-35-1,0-53 1</inkml:trace>
  <inkml:trace contextRef="#ctx0" brushRef="#br0" timeOffset="27285.47">19068 8290 0,'0'0'16,"0"-17"-16,88-1 31,-53 18-31,71-18 16,0 36-1,-36 88 1,-123 53 0,-105-71-1,69-53 1,37-35-16,-19 0 16,53 0-1,36 0 1,35 18 15,88 17-15,35-35-1,-34-35 1,-72-18-16</inkml:trace>
  <inkml:trace contextRef="#ctx0" brushRef="#br0" timeOffset="27536.02">19861 7937 0,'0'0'0,"18"0"0,123 18 16,-53 70-1,-35 36 1,-88 176-1,-106-53 17,53-159-17,35-53-15,35-17 16,36-36-16</inkml:trace>
  <inkml:trace contextRef="#ctx0" brushRef="#br0" timeOffset="27969.58">20673 8343 0,'0'0'0,"35"0"16,0 0 0,1-17-16,122 17 15,-52 0 1,-71 0-1</inkml:trace>
  <inkml:trace contextRef="#ctx0" brushRef="#br0" timeOffset="28152.46">20726 8555 0,'0'0'15,"-18"0"-15,0 17 16,54-17-1,52 0 1,-53 0-16,71 0 16,53-17-1,-1 17 1</inkml:trace>
  <inkml:trace contextRef="#ctx0" brushRef="#br0" timeOffset="28569.67">21855 7937 0,'0'0'0,"-36"18"15,19 0-15,-1 17 0,-35 89 32,53-1-17,18 106 1,70-88 0,-70-123-1,34 0-15,19-18 16</inkml:trace>
  <inkml:trace contextRef="#ctx0" brushRef="#br0" timeOffset="28802.22">22313 7990 0,'0'0'0,"0"18"16,0 0-1,0 52 1,18 36 0,-1 123-1,1-70 1,-36-106 0</inkml:trace>
  <inkml:trace contextRef="#ctx0" brushRef="#br0" timeOffset="28969.42">22737 8572 0,'0'0'16,"17"0"-1,1 0 1,52 0-16,-17-35 15</inkml:trace>
  <inkml:trace contextRef="#ctx0" brushRef="#br0" timeOffset="29452.41">23583 7920 0,'0'0'0,"0"-35"0,-17 17 0,-36-17 16,-124 35-1,71 35 1,18 18 0,106 0-1,35 35 1,17 53 15,-17-35-15,-53 53-1,-17-89 1,-54-52 0,0-53-1,19-36 1,34 18-1,53-17 1,71 17 0,-18 35-1,71-17 1,-71 17 0,-17-35-1,-71 36 1</inkml:trace>
  <inkml:trace contextRef="#ctx0" brushRef="#br0" timeOffset="29720.53">24077 7444 0,'0'0'0,"18"0"15,-1 17-15,72 89 16,-54 18 0,-35 140-1,-35-70 1,-54 141 0,1-141-1,35-123 1,0-53 15</inkml:trace>
  <inkml:trace contextRef="#ctx0" brushRef="#br0" timeOffset="33387.4">8819 6421 0,'0'0'0,"0"17"15,0 1 1,0-1 0,18 72-1,17 16 1,-17-69 0,-18-1-16,0 106 15,-18-88 1,-35-35-1,-17-36 1,17-52 0,-18-107-1,54 36 1,52 70 0,-17 54-16,52-36 15,-34 18 1,69-1-16,54 1 31,-18 88-15,-70 88-1,-71 0 1,-18-106 0,-105 107-1,-18-54 1,35-71-1,35 1 1,18-18 0</inkml:trace>
  <inkml:trace contextRef="#ctx0" brushRef="#br0" timeOffset="35070.14">8837 10918 0,'0'0'15,"18"0"1,17 0-16,0 0 15,1 18-15,52 0 16,18 17 0,-54 0-1,-69 1 1,-1-1-16,-52 35 16,-71 1-1,52-36 1,72-52 15,52-1 0,124-17-15,-36-1 0,-52 36-16,52-17 15,-35 17-15</inkml:trace>
  <inkml:trace contextRef="#ctx0" brushRef="#br0" timeOffset="35436.49">8608 11271 0,'0'0'15,"-36"-70"-15,-16-89 16,52-35 0,70 88-1,-17 53-15,88-17 16,-70 52-16,123-17 16,106 52-1,-89 89 1,-175 71-1,-160 17 1,-88 0 0,71-89-1,18-34 1,35-36 0,70-70-1</inkml:trace>
  <inkml:trace contextRef="#ctx0" brushRef="#br0" timeOffset="36103.06">10760 11165 0,'0'-17'15,"-18"-19"1,-70-69 15,53 87-31,-89 71 16,18 88-1,89-17 1,34-1 0,89-123-1,18-71 1,-19-70 0,-87 53-1,-18 53 1,-18 35 15,36 0-15,0 106-1,35 17 1,17-52 0,18 17-1,-52-70 1,-1-36-1,-17-17-15</inkml:trace>
  <inkml:trace contextRef="#ctx0" brushRef="#br0" timeOffset="36420.96">10354 10689 0,'0'0'0,"-18"0"15,36 18 1,17-18 0,36 17-1,88-17 1,35-52 0,-124-1-1,-35 17-15,-17 1 16,-18 0-16,-18-18 15,-70-35 1,18 35 0,34 35-1,54 36 1,35 17 0</inkml:trace>
  <inkml:trace contextRef="#ctx0" brushRef="#br0" timeOffset="36636.61">11165 10918 0,'0'0'0,"-17"18"0,-1 0 16,36-18-1,88 0 1,70 0-1,0-18 1,-70 0 0,-88 1-16</inkml:trace>
  <inkml:trace contextRef="#ctx0" brushRef="#br0" timeOffset="37053.49">11977 10619 0,'0'0'0,"-18"0"16,89 123 15,-54-52-31,-17-18 16,0 70 0,0-70-16,-17 35 15,-1-35 1,18-106 15,35 0-15,1 53-1,34 0 1,18 18 0,-52 35-1,-54 0 1,-70 35 15,-36-35-15,36-53-1,35 0-15,-35-18 16,70-35 0,1 18-16</inkml:trace>
  <inkml:trace contextRef="#ctx0" brushRef="#br0" timeOffset="37336.99">11800 10442 0,'0'0'0,"18"0"0,35 0 16,53 0 0,17-17-1,1-19 1,-54-34 15,-70-1-15,-35 1-1,-36-36 1,1 18 0,35 52-1,17 36 1,36 71-1</inkml:trace>
  <inkml:trace contextRef="#ctx0" brushRef="#br0" timeOffset="37536.86">12823 10672 0,'0'0'0,"53"17"16,0 1 0,35-1-1,71 1 1,-106-36-16</inkml:trace>
  <inkml:trace contextRef="#ctx0" brushRef="#br0" timeOffset="37720.25">12788 10989 0,'0'0'0,"-17"18"15,-1-1-15,36-17 16,87 0 0,36 0 15,-88 0-31,71 0 0,-54-17 15</inkml:trace>
  <inkml:trace contextRef="#ctx0" brushRef="#br0" timeOffset="38453.58">14129 10495 0,'0'0'0,"-36"18"16,1 35-16,-35 264 31,70-246-31,0 70 16,17-88-16,89 70 16,0-70-1,-53-53 1</inkml:trace>
  <inkml:trace contextRef="#ctx0" brushRef="#br0" timeOffset="38803.15">14623 10636 0,'35'0'16,"-17"18"-1,17-18-15,53 70 16,-35 1 0,-71 0-1,-35-19 1,-88-16 0,18-19-1,52-34 1,71 17 15,36 0-15,52-18-1,-35 18-15,123 0 16,-105 0 0,-36 0-16</inkml:trace>
  <inkml:trace contextRef="#ctx0" brushRef="#br0" timeOffset="38953.15">15134 11095 0,'0'17'0,"0"-34"0,-17 34 0,-1-17 16,36 0 0,34 0-1,-34 0 1</inkml:trace>
  <inkml:trace contextRef="#ctx0" brushRef="#br0" timeOffset="39270.15">15593 10530 0,'-71'124'31,"54"-54"-31,-1-17 0,0 71 16,18-18 0,71-36-1,35-70 1,-53-53 0,-53 0-1,-53-17 1,0 52 15,17 18-31,1-17 16,18 17-16,17 17 15,0 1 1</inkml:trace>
  <inkml:trace contextRef="#ctx0" brushRef="#br0" timeOffset="39520.03">16051 10266 0,'0'0'16,"36"0"-16,-19 0 0,107 53 16,-36 123-1,-88 124 1,-53-106 15,0-88-31,-35 35 16,-53 0-1,106-141-15</inkml:trace>
  <inkml:trace contextRef="#ctx0" brushRef="#br0" timeOffset="39920.74">16563 10848 0,'35'0'32,"0"-18"-32,18 1 15,141-1 1,-70 18 0</inkml:trace>
  <inkml:trace contextRef="#ctx0" brushRef="#br0" timeOffset="40420.15">17833 10231 0,'0'0'15,"-35"17"-15,-1 1 0,-69 176 31,87-124-31,-17 160 16,88-54 0,70-70-1,-35-71 1,-53-52-16</inkml:trace>
  <inkml:trace contextRef="#ctx0" brushRef="#br0" timeOffset="40637.55">18115 10636 0,'0'0'0,"-18"0"16,1 0-1,34 0 1,107-17-1,52 17 1,-105-18 0,-18 0-16,-18 18 15</inkml:trace>
  <inkml:trace contextRef="#ctx0" brushRef="#br0" timeOffset="40837.68">18768 10178 0,'-36'35'31,"36"0"-31,0 0 16,0 142 0,18-1-1,0-17 1,17-53-1</inkml:trace>
  <inkml:trace contextRef="#ctx0" brushRef="#br0" timeOffset="41020.18">19156 10830 0,'0'0'0,"0"18"0,-18 0 0,18-1 31,35-17-15,1 18-16,17-18 15,-36 0-15</inkml:trace>
  <inkml:trace contextRef="#ctx0" brushRef="#br0" timeOffset="42021.55">19808 10336 0,'18'0'16,"35"0"-1,53 0 1,17 36-1,-140 52 1,-107 18 0,-70 0-1,88-54 1,89-52 0,34 0 15,19 0-31,87-17 31,36-1-15,-36 18-1,-34-17 1,-72 17-16</inkml:trace>
  <inkml:trace contextRef="#ctx0" brushRef="#br0" timeOffset="42255.4">20673 10072 0,'0'0'0,"17"35"0,1 0 15,0 89-15,-1 123 16,-70 0 15,-52-36-15,-1-122-1</inkml:trace>
  <inkml:trace contextRef="#ctx0" brushRef="#br0" timeOffset="42637.78">21678 10389 0,'0'0'0,"18"0"0,17 0 15,247-70 17,-211 70-32,17-18 15</inkml:trace>
  <inkml:trace contextRef="#ctx0" brushRef="#br0" timeOffset="42821.18">21766 10530 0,'0'0'0,"36"0"16,-1 0-1,35 0 1,160 0 0,-71-17-1,-89-1 1</inkml:trace>
  <inkml:trace contextRef="#ctx0" brushRef="#br0" timeOffset="45272.15">23054 10001 0,'0'0'15,"-35"-17"-15,-18 34 16,35 19-16,-17 34 16,0 89-1,17 35 1,36 0 0,17-88-1,-35-71 1,18 36-1,-1-36 1,1-18 0,-1-17-1,36-35 1</inkml:trace>
  <inkml:trace contextRef="#ctx0" brushRef="#br0" timeOffset="48954.32">23424 10072 0,'18'17'15,"0"1"1,-1-18-16,54 35 15,-18 1 1,0-1 0,-36 0-1,-70 18 1,-52 35 15,52-52-31,35-19 16,0 1-1,1-18 1,34 0 0,54 35-1,0-17 1,52-18 0,-70 0-1,-18 0 1,-35 17-1,-17 36 1,-1 18 0,-35 35-1,35-36 1,-17 36 0,17-35 15,18-54-31</inkml:trace>
  <inkml:trace contextRef="#ctx0" brushRef="#br0" timeOffset="49209">24077 11007 0,'0'0'0,"-18"17"0,-17-17 16,18 0 0,34 0-1,-34 0 48,17-17-63,0-1 15</inkml:trace>
  <inkml:trace contextRef="#ctx0" brushRef="#br0" timeOffset="52772.18">24800 10178 0,'0'0'0,"18"0"16,-36 17 31,1-17-47,-19 36 0,-34 34 15,-71 36 1,17-36 0,89-52-1,17 0-15,54-36 32,69 18-17,54-18 16,35 1-15,-35 17 0,-71 0-1,-88-18 1</inkml:trace>
  <inkml:trace contextRef="#ctx0" brushRef="#br0" timeOffset="52955.23">24924 10231 0,'0'0'0,"-18"0"0,18 17 0,-18 36 16,36 35-1,-18-52-15,18 87 16,-1 1 15,-17-89-31,36 18 16</inkml:trace>
  <inkml:trace contextRef="#ctx0" brushRef="#br0" timeOffset="53205.41">25312 10001 0,'0'0'0,"17"0"0,19 0 15,70 18 1,-54 70 0,-16 141-1,-72 18 1,-52-106 0,-18 36 15,54-124-31</inkml:trace>
  <inkml:trace contextRef="#ctx0" brushRef="#br0" timeOffset="55338.02">26106 10724 0,'-18'0'16,"0"18"0,1-18-1,-72 124 1,1 34 0,0-34-1,53-54 1</inkml:trace>
  <inkml:trace contextRef="#ctx0" brushRef="#br0" timeOffset="55539.02">26300 10848 0,'0'0'0,"-53"53"16,35-18-1,-53 53 1,-17 89 0,0-36-1,53-53 1,17-88-16</inkml:trace>
  <inkml:trace contextRef="#ctx0" brushRef="#br0" timeOffset="55790.02">25665 10918 0,'0'0'16,"17"0"-1,-17 18 1,18-18-16,17 53 15,71 53 1,35 0 0,-17-36-1,-36-17 1,-71-53 0</inkml:trace>
  <inkml:trace contextRef="#ctx0" brushRef="#br0" timeOffset="56038.92">25859 10795 0,'17'0'31,"1"0"-31,0 0 16,52 53-1,71 35 1,53 36 0,-17-36-1,-54-71 1,-105-17-16</inkml:trace>
  <inkml:trace contextRef="#ctx0" brushRef="#br0" timeOffset="57089.02">24694 8326 0,'0'0'0,"-158"141"31,122-71-15,-17-17-16,-17 35 15,35 1 1,52-72-1</inkml:trace>
  <inkml:trace contextRef="#ctx0" brushRef="#br0" timeOffset="57289.02">24924 8484 0,'-18'0'0,"0"18"15,-52 17 1,-54 71 0,1 35-1,35-35 1,35-18 0</inkml:trace>
  <inkml:trace contextRef="#ctx0" brushRef="#br0" timeOffset="57572.15">24306 8484 0,'0'0'0,"-17"0"31,34 18-31,1-18 15,53 53 1,52 70 0,-17-17-1,-36 0 1,-34-35 0,-19-54-1,-17-34-15</inkml:trace>
  <inkml:trace contextRef="#ctx0" brushRef="#br0" timeOffset="57788.83">24412 8378 0,'0'0'16,"18"18"-1,-1-18 1,19 18-1,52 88 1,18 17 0,17 1-1,1-19 1,-36-52 0</inkml:trace>
  <inkml:trace contextRef="#ctx0" brushRef="#br0" timeOffset="62856.06">8678 13247 0,'0'0'0,"-17"0"16,-36 17-1,106-17 17,-18 18-32,71 35 15,-53-35 1,-36-1-16,1 19 15,-36-1 1,-17 0 0,-53 18-1,35-18 1,35-35 0,54 0 30,-19 0-46,54 0 16,17 0 0,-70 18-16,-1 0 15,-17 17 1,-53 53 0,-52-35-1,34-35 1,53-36-1,18-35 1</inkml:trace>
  <inkml:trace contextRef="#ctx0" brushRef="#br0" timeOffset="63273.44">9013 13935 0,'0'0'0,"-70"17"0,17 1 16,-159 0-1,71-36 1,-18-105 0,89-107-1,88 89 1,34 18-1,125-54 1,70 124 0,17 71-1,-52 70 1,-124 89 15,-88-54-15,-123 71-1,-36-18 1,-17-70 0,52-70-1,71-54 1</inkml:trace>
  <inkml:trace contextRef="#ctx0" brushRef="#br0" timeOffset="64223.14">10813 13670 0,'-18'-18'16,"18"1"-16,0-54 31,0 54-31,-35-54 16,-53 36-1,-1 70 1,1 89 0,53 34 15,35-69-16,70-54 1,-34-35 0,-1 0-16,0-35 15,18-36 1,0 0 0,0 1-1,-18 52 1,-17 18-1,17 53 1,-17 0 0,-1 35-1,1 0 1,-18-52 15,18-19-15,-18-34-1</inkml:trace>
  <inkml:trace contextRef="#ctx0" brushRef="#br0" timeOffset="64576.21">10442 13300 0,'0'0'0,"18"0"16,-1 0 0,19 0-16,105 17 15,35-17 1,-35 0 0,-70-35 15,-71 0-16,0 17-15,-18-17 16,-52-53 0,34 52-1,-16-17 1,16 36 0,54 87-1,-18-34-15</inkml:trace>
  <inkml:trace contextRef="#ctx0" brushRef="#br0" timeOffset="64825.15">11377 13423 0,'0'0'0,"-18"18"0,1-18 15,34 0 17,1 0-32,35 0 15,70-18 1,-34 18 0,-36 18-1,-1-1 1,-16-17-16</inkml:trace>
  <inkml:trace contextRef="#ctx0" brushRef="#br0" timeOffset="65256.21">11959 13088 0,'0'0'0,"-17"0"0,-1 0 15,18 18 1,18 35-1,-1 123 1,-17 18 0,0-71-1,-17-52 1,17-89 0,0 1-1,35-36 1,18 0-1,35 35 1,0 18 0,-35 18-1,-53 17 1,-18 0-16,-17 18 31,0-17-31,-36 17 16,-35-18-1,18-35 1,35-71 0,53 36-16</inkml:trace>
  <inkml:trace contextRef="#ctx0" brushRef="#br0" timeOffset="65556.07">11765 13070 0,'18'0'16,"-1"0"-16,19 18 15,-1-18-15,0 18 0,71-1 32,-53-17-32,35-17 15,-17-1 1,-18-70-1,-71 0 1,-53 35 0,1-18-1,17 36 1,0 17 0,18 18-1</inkml:trace>
  <inkml:trace contextRef="#ctx0" brushRef="#br0" timeOffset="66206.35">10231 12700 0,'-18'18'15,"18"35"-15,0-1 16,18 248-1,-1-17 1,18 87 0,1-70-1,-36-106 1,0-88 0,0-89 15</inkml:trace>
  <inkml:trace contextRef="#ctx0" brushRef="#br0" timeOffset="66873.33">12629 12506 0,'0'0'0,"-17"0"15,17-18 1,0 36-16,0 17 16,0 106-1,-18 265 1,18 53 0,0-212-1,53 88 1,0-53-1,-35-159 1,-18-17 0</inkml:trace>
  <inkml:trace contextRef="#ctx0" brushRef="#br0" timeOffset="67406.33">13088 13300 0,'0'0'0,"0"17"0,-35-17 16,105 0 15,-34 0-31,105 0 16,-71 0 15,-52 0-31,17 18 0</inkml:trace>
  <inkml:trace contextRef="#ctx0" brushRef="#br0" timeOffset="67607.32">13141 13494 0,'0'0'0,"-35"17"0,-1 1 15,-17 0 1,89-18 0,70 0-1,17 0 1,53-18-1,-105 18 1</inkml:trace>
  <inkml:trace contextRef="#ctx0" brushRef="#br0" timeOffset="75600.14">8625 15998 0,'-17'0'16,"17"-17"-1,-18 17 1</inkml:trace>
  <inkml:trace contextRef="#ctx0" brushRef="#br0" timeOffset="76556.42">8696 15910 0,'-18'0'16,"1"0"15,17 18-31,0 17 16,0 159-1,35-88 1,-17-71-16,17 1 31,0-36-31,18-36 32,-18-52-17,18-106 1,-35 53-1,-18 70 1,-18 71 0,1 0-1,17-17 17</inkml:trace>
  <inkml:trace contextRef="#ctx0" brushRef="#br0" timeOffset="76890.58">8537 15557 0,'0'0'0,"0"18"15,18 0 1,35-18-1,17 35 1,71-35 0,-35-18-1,-18-35 1,-70-17 0,-53-1-1,-18 18 1,35 36-16,-17-1 15,17 1-15,1 17 16,34 0 0,1 17-1</inkml:trace>
  <inkml:trace contextRef="#ctx0" brushRef="#br0" timeOffset="77091.45">9260 15804 0,'0'0'0,"0"18"0,-17 0 15,34 17 1,54-35 0,0-18-1,-19 1 1,1-1-1</inkml:trace>
  <inkml:trace contextRef="#ctx0" brushRef="#br0" timeOffset="77291.23">9225 16051 0,'0'0'15,"-35"18"-15,-18 17 16,35-35-16,1 0 15,52 0 1,53 0 0,53 0-1,-35 0 1,-53-17 0</inkml:trace>
  <inkml:trace contextRef="#ctx0" brushRef="#br0" timeOffset="77508.06">9878 15752 0,'-36'-18'32,"36"36"-17,0-1 1,-35 107-1,35 17 1,18-71 0,52 1-1</inkml:trace>
  <inkml:trace contextRef="#ctx0" brushRef="#br0" timeOffset="77875.73">10407 15840 0,'0'0'0,"-18"-18"0,1 18 0,-54 0 16,-17 53 15,35 35-15,35-35-16,1 0 15,52 53 1,53-71-1,-17-53 1,17-70 0,-70 0-1,-18 70 1,-18 1 0,18 34 15,0 36-16,35 18 1,-17 17 0,-1-53-16</inkml:trace>
  <inkml:trace contextRef="#ctx0" brushRef="#br0" timeOffset="78057.2">10689 16228 0,'0'0'16,"-17"0"-16,17 17 47,0 1-47,0 0 16,17-1-16,18 36 15</inkml:trace>
  <inkml:trace contextRef="#ctx0" brushRef="#br0" timeOffset="78474.86">10971 15699 0,'0'0'0,"0"17"16,18 71-1,-18 18 1,18-53-16,-18 35 16,0 1-1,-18-37 1,18-52 0,0-52-1,18-19 1,-1 53-1,19 18 1,16 0 0,-34 36 15,-36 87-15,-52-35-1,52-70 1,36-36-1,-18 1-15</inkml:trace>
  <inkml:trace contextRef="#ctx0" brushRef="#br0" timeOffset="78691.17">11412 15557 0,'0'0'15,"0"18"-15,18 0 0,17-1 0,18 36 16,18 88 0,-71-17 15,-18 123-15,-70-71-1,0-105-15</inkml:trace>
  <inkml:trace contextRef="#ctx0" brushRef="#br0" timeOffset="81475.14">8449 17427 0,'0'0'15,"-35"0"1,35 18 15,17 17-31,1 230 16,0-36 15,-18-158-31,0 70 16,0 0-1,0-88 1,17-36-1,36-52 1</inkml:trace>
  <inkml:trace contextRef="#ctx0" brushRef="#br0" timeOffset="81824.27">8819 17868 0,'0'0'16,"0"35"-16,-17 1 0,17 17 0,17 70 16,36 1 15,-17-71-15,34-53-1,-35-53 1,1-53-1,-1-18 1,-17 36 0,-1-18-1,-17 71 1,-17 53 0,-1-1-1,0-17 1</inkml:trace>
  <inkml:trace contextRef="#ctx0" brushRef="#br0" timeOffset="82158.39">8714 17515 0,'0'36'31,"0"-19"-31,17 1 16,71 17 0,71-17-1,-35-53 1,-36-1 0,-88 1-1,0 0 1,-35-1-1,-1 19-15,1-1 16,-18-17 0,53 17 15,0 1-31</inkml:trace>
  <inkml:trace contextRef="#ctx0" brushRef="#br0" timeOffset="82425.13">9366 17092 0,'-17'0'31,"17"18"-31,17 17 16,-17 36-16,18 105 15,17 36 1,-35-89-16,35 106 15,-17-35 1,0-88 0,-18-88 15,17-36-15</inkml:trace>
  <inkml:trace contextRef="#ctx0" brushRef="#br0" timeOffset="82674.69">9737 17745 0,'0'0'0,"17"0"15,1 0-15,35 0 16,35 0 0,-17-18 15,17-17-15,-71 17-16,36 1 0</inkml:trace>
  <inkml:trace contextRef="#ctx0" brushRef="#br0" timeOffset="82858.53">9807 17903 0,'0'0'0,"-17"18"0,-19 0 15,54-18 1,0 0 0,17 0-16,35 0 15,1-18 1,52 0-1,-70 1 1</inkml:trace>
  <inkml:trace contextRef="#ctx0" brushRef="#br0" timeOffset="85374.79">10477 18062 0,'-17'0'16,"-1"-17"-1,18 34 17,18 1-17,-1 17 1,19 36-1,-1-18 1,0-36 0,-35 1-1,18-18-15,-18 0 32,18-71-17,-36-105 1,0 52-1,1-70 1,-19 18 0,36 105 15,0 36-31,0-35 16,18-71-1,0 35 1,-1 53-1,-17 35 1,18 18 109,0 0-125,-1 0 0,1 0 16,0 0-16,17 0 15,53 18 1,71-18 0,70 0-1,53 0 1,-35-18-1,159 18 1,-177 0 0,36 0-1,-106 0 1,-71 0 0,-53-17-1,-53 17 32,1 0-31,-19 0-16</inkml:trace>
  <inkml:trace contextRef="#ctx0" brushRef="#br0" timeOffset="86092.12">11165 17921 0,'0'0'0,"0"-18"15,-17-34 17,17 34-32,0-35 15,-53 0 1,0 35 0,18 107-1,-1 34 1,36-52-16,0 17 15,18 0 1,35-70 0,17-36 15,-34-70-15,-1 17-1,-17 36-15,-1-36 16,-17 36-16,18 0 15,-18 53 17,18 52-17,52 18 1,-17-17 0,-35-36-1,17 0 1,0-17-1</inkml:trace>
  <inkml:trace contextRef="#ctx0" brushRef="#br0" timeOffset="86475.75">11236 17357 0,'0'0'15,"18"0"1,-1 17 0,1-17-16,52 36 15,-17-19 1,-35 1-16,-18-1 31,-106 19-15,18-36-1,35 0 1,35 0 0,36 0 15,17 0-15,18 0-1,71 0 1,-36-53-1,-70 70-15</inkml:trace>
  <inkml:trace contextRef="#ctx0" brushRef="#br0" timeOffset="86675.34">11571 17815 0,'0'0'16,"35"0"15,1 0-31,17 0 16,-1 0-16,1-17 15,141-1 1,-105 18 0,-36 0-16</inkml:trace>
  <inkml:trace contextRef="#ctx0" brushRef="#br0" timeOffset="86859.93">11906 17604 0,'0'0'0,"-17"0"0,-1 17 16,18 1-16,0 88 15,0 105 1,18-70-1,-1-88 1,1-35-16</inkml:trace>
  <inkml:trace contextRef="#ctx0" brushRef="#br0" timeOffset="87275.79">12259 17462 0,'0'0'0,"-18"36"0,18-19 16,0 36-16,0 18 15,18 193 1,-18-122 0,18-72-1,-18-52 1,0-54-1,0 1 1,53-53 0,17 35 15,1 53-15,-36 18-1,-35 52 1,-71 36-1,18-35 1,36-54-16,-36 19 16,18-54-1,35-35 1</inkml:trace>
  <inkml:trace contextRef="#ctx0" brushRef="#br0" timeOffset="87608.45">12488 17374 0,'18'-17'0,"-36"34"0,54-34 15,17-1 1,52 0 0,-34 36-1,-89 53 1,-17-19-1,0-16-15,-53-1 16,-1-17 0,54-18-1,35-18 1,18 0 0,70 18-1,0 0 1,0 18-1,-52 0 1</inkml:trace>
  <inkml:trace contextRef="#ctx0" brushRef="#br0" timeOffset="92592.19">8043 15593 0,'0'0'0,"-17"0"32,17 17-32,-53 36 15,-71 159 1,1-18 0,-18 53-1,105-176 1</inkml:trace>
  <inkml:trace contextRef="#ctx0" brushRef="#br0" timeOffset="92793.22">7620 15681 0,'0'0'0,"18"0"16,-1 0-16,1 53 15,35 53 1,0 35 0,70 88-1,-52-52 1,-36-107 0</inkml:trace>
  <inkml:trace contextRef="#ctx0" brushRef="#br0" timeOffset="93026.37">7426 16016 0,'0'0'0,"18"0"15,-1 0 1,1-18-16,70 18 15,106-35 1,0 18 0,-17-1-1,-142 18-15</inkml:trace>
  <inkml:trace contextRef="#ctx0" brushRef="#br0" timeOffset="97560.58">1393 13053 0,'0'0'0,"0"-18"0,0 36 31,0 17-31,0 71 16,36 176 0,-19 18-1,1-71 1,0-70 0,35-124-1</inkml:trace>
  <inkml:trace contextRef="#ctx0" brushRef="#br0" timeOffset="97893.22">1870 13582 0,'0'0'0,"0"18"0,0-1 15,35 71 1,0-35-1,36 18 1,-1-71 0,1-35-1,-53-36 1,-36-17 0,-35 17-1,-18 36 16,19 53-31,-1-1 32,35 1-17,18-36-15</inkml:trace>
  <inkml:trace contextRef="#ctx0" brushRef="#br0" timeOffset="98126.17">2364 13212 0,'0'0'0,"0"35"16,0 18-16,17 88 16,-17-71-16,0 107 15,0-89-15,18 71 16,17 17-1,18-105 17,-18-71-32</inkml:trace>
  <inkml:trace contextRef="#ctx0" brushRef="#br0" timeOffset="98410.33">2381 13335 0,'88'-71'15,"-70"71"-15,17-17 16,1 17-16,34 0 16,-52 17-16,17 1 15,-17 53 1,-106 70-1,-71 0 1,35-53 15,71-123-15</inkml:trace>
  <inkml:trace contextRef="#ctx0" brushRef="#br0" timeOffset="98726.97">1905 13088 0,'35'0'16,"-17"0"-1,17 0-15,89 18 16,-19-54-1,37-69 1,-107 34 15,-35 53-31,-53-35 16,-18 18 0,1 18-1,-1 17 1,54 17-1,34 1 1</inkml:trace>
  <inkml:trace contextRef="#ctx0" brushRef="#br0" timeOffset="99026.9">2875 12524 0,'-35'0'32,"35"17"-32,17 19 15,19 87 1,34 230-1,-34-53 1,-19-177-16,19 106 16,-19-123-16,1 88 15,-1-53 1</inkml:trace>
  <inkml:trace contextRef="#ctx0" brushRef="#br0" timeOffset="101509.89">1887 14058 0,'0'18'62,"18"-18"-62,-18 17 0,53 19 16,-35-19-1,-1-17 1,1 0 0,-1 0-1,1 0 1,17-17 0,-17-36-1,0 18 1,-1 35 15,19 0-15,34 0-1,1 17 1,-1-17 0,-52-17-1,0-1-15,17-17 16,0-18-1,-17 35 17,-1 18-17,1 0 1,53 0 0,-1 0-1,-35 18 1,1-18-1,-1 0 1,-17 17 0</inkml:trace>
  <inkml:trace contextRef="#ctx0" brushRef="#br0" timeOffset="112895.27">14182 13829 0,'0'0'16,"-18"0"-16,0 18 15,18-1-15,36 54 16,17 52-1,-36-35 1,18-35 0,18-17-1,-53-72 1,0-70 0,18-88-1,-18 36 16,0 87-31,0-70 16,-18-35 0,18 17-1,0 71 1,-17-53 0,34 52-1,1 54 1,-18 17-1,18 18 64,-1 0-64,1 0-15,0 0 16,-1 0-1,36 0-15,35 0 32,18 0-17,0 0 1,-18 18 0,-17-18-16,70 0 15,53 0 1,106-18-1,-18 18 1,18-17 0,35 17-1,-88-18 1,35-17 0,71-18-1,-106 18 1,-124 17 15,-70 18-15,-88 0-1</inkml:trace>
  <inkml:trace contextRef="#ctx0" brushRef="#br0" timeOffset="113561.54">15328 13370 0,'0'0'0,"-17"0"0,34 18 31,89 17-15,-88-17-16,70 35 16,-71 0-1,-52 17 1,-71-17 15,36-35-15,52-18-16,-17 0 15,53 0 1,70-18 0,35 18-1,-35 53 1,-52 18-1,-54 17 1,-35-18 0,0-34-1,-53-19 1,36-52 0,17-53-1</inkml:trace>
  <inkml:trace contextRef="#ctx0" brushRef="#br0" timeOffset="113946.21">15857 13141 0,'0'0'0,"0"-18"0,-17 36 16,34-18-1,36 0 1,-35 18 0,0 17-1,-1 0 1,-52-17 0,-53-1-1,0-17 16,70 0-15,36 0 15,34 0-15,72 0 0,-36 0-1,-35 53 1</inkml:trace>
  <inkml:trace contextRef="#ctx0" brushRef="#br0" timeOffset="114161.75">15981 13529 0,'0'0'0,"-18"0"0,36 0 15,17 0 1,0 0-1,54-18 1,69-17 0,-105 35-16,18 0 15,-36 18 1,-35-1-16</inkml:trace>
  <inkml:trace contextRef="#ctx0" brushRef="#br0" timeOffset="114344.92">16281 13458 0,'0'0'0,"-18"0"0,0 0 15,18 36 1,-17 140 0,17-52-1,53 70 16,-36-159-31</inkml:trace>
  <inkml:trace contextRef="#ctx0" brushRef="#br0" timeOffset="114695.29">16986 13458 0,'0'0'0,"18"0"15,-18 18 1,-35 0 0,17-1-1,-106 107 1,36-36 0,18-35-1,87-53 16,1-18-15,17 18 0,142 0-1,17-17 1,-124-1 0,-34 0-1,-36 1-15</inkml:trace>
  <inkml:trace contextRef="#ctx0" brushRef="#br0" timeOffset="114928.61">17145 13494 0,'0'0'0,"-18"-18"0,-17 18 16,35 18 15,0 70-31,0 124 16,0 17 15,0-35-15,0-35-1,0-106 1,18-36-16,17-17 16,-17-35-16,17-18 0</inkml:trace>
  <inkml:trace contextRef="#ctx0" brushRef="#br0" timeOffset="115329.61">17339 13088 0,'0'0'0,"18"0"15,52 18 1,1-18 15,-54 17-15,-17 1-1,0 0-15,-35 35 16,-71-1 0,36-16-1,17-19 1,70-17 15,19 0-15,-1 0-1,53 0 1,-17 0 0,-36 0-1,18 53 16</inkml:trace>
  <inkml:trace contextRef="#ctx0" brushRef="#br0" timeOffset="115778.87">18362 13547 0,'0'0'0,"-18"0"15,1 0-15,-1 17 16,53-17-1,1 0-15,17-17 16,123 17 0,-88 0-1,-88 17-15</inkml:trace>
  <inkml:trace contextRef="#ctx0" brushRef="#br0" timeOffset="115961.45">18380 13741 0,'0'0'0,"-36"17"16,54-17 15,35 0-15,123 18 0,-35-18-1,-70 0-15,53 0 16,-89 0-16</inkml:trace>
  <inkml:trace contextRef="#ctx0" brushRef="#br0" timeOffset="116545.5">19226 13282 0,'0'0'0,"-17"18"32,17 17-32,0 0 0,-18 71 15,0 35 1,1-70 15,34-54-15,19-34-1,52-36 1,0 35 0,18 53-1,-35 36 1,-71 17-1,-36 0 1,-52 1 0,0-54-1,17-53 1,54-17 0</inkml:trace>
  <inkml:trace contextRef="#ctx0" brushRef="#br0" timeOffset="116778.64">19297 13335 0,'0'0'15,"-18"0"1,36 0-16,17 0 16,71-18-1,35 18 1,0 0-1,-35 0 1,-53 0 0,-35 18-1,-1 17 1</inkml:trace>
  <inkml:trace contextRef="#ctx0" brushRef="#br0" timeOffset="116912.27">20408 14164 0,'0'0'0,"53"18"0,-35-36 16,-36-105 0</inkml:trace>
  <inkml:trace contextRef="#ctx0" brushRef="#br0" timeOffset="118112.34">20761 14041 0,'-71'35'16,"36"0"-1,0 18-15,-71 70 16,18-17 15,70-88-31</inkml:trace>
  <inkml:trace contextRef="#ctx0" brushRef="#br0" timeOffset="118312.32">20937 14111 0,'0'0'0,"-17"18"15,-19-1-15,-69 72 16,-19 52 0,36-35-1,0-18 1,35 0 0,53-70-16</inkml:trace>
  <inkml:trace contextRef="#ctx0" brushRef="#br0" timeOffset="118512.25">20338 14129 0,'0'0'0,"0"17"16,17-17-16,-17 18 15,71 88 1,52 53-1,-52-54 1,35 1 0,-89-70-1</inkml:trace>
  <inkml:trace contextRef="#ctx0" brushRef="#br0" timeOffset="118712.37">20496 14111 0,'0'53'15,"36"-18"1,-1 1-16,53 52 16,53 35-1,-35-35 1,-35 1-1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5-09T13:19:18.15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1711 3545 0,'0'0'0,"18"0"31,-1 0-15,1 0-16,0 0 15,-1 0 79,1 0-94,-1 0 16,1 0-16,0 0 15,-1 0 1,-17 18 0,0 0-1,18-18 17,0 0-32,70-18 15,71-88 1,-71 36-1,-88 70 1,-53 53 0,-18 70 15,36-70-15,17-35-16,36-18 15,17-18 1,36-35-1,17-35 1,-70 53 0,-18 52-1,-36 18 1</inkml:trace>
  <inkml:trace contextRef="#ctx0" brushRef="#br0" timeOffset="1366.94">1288 5803 0,'0'0'0,"-36"35"15,-122 248 1,122-195-1,-52 71-15,35-1 16,53-122 0</inkml:trace>
  <inkml:trace contextRef="#ctx0" brushRef="#br0" timeOffset="1566.97">1235 5803 0,'0'0'16,"17"18"-16,19-1 16,17 72-1,-1 105 1,-16 0 0,-1-71-1,-17 18 1,-18-88-1</inkml:trace>
  <inkml:trace contextRef="#ctx0" brushRef="#br0" timeOffset="1817.22">1076 6191 0,'0'0'0,"0"18"31,18-18-15,-1 0-16,89 0 15,-18-18 1,-35 18-16,53-17 16,-71-1-16,1 18 15,34-18 1,-35-52-1</inkml:trace>
  <inkml:trace contextRef="#ctx0" brushRef="#br0" timeOffset="2467.11">2222 5609 0,'0'0'0,"0"18"0,-70 158 32,70-88-32,-18 53 15,18 54 1,71-54-1,-1-88 1,1-53 0</inkml:trace>
  <inkml:trace contextRef="#ctx0" brushRef="#br0" timeOffset="2782.97">2646 5909 0,'0'0'16,"-18"35"-16,1 1 0,-19 87 16,36 1 15,71-72-15,17-69-1,-17-54 1,-54 18-1,-34 18-15,17-18 16,-53-35 0,-18 17-1,18 54 1,18 70 0,17 0-1</inkml:trace>
  <inkml:trace contextRef="#ctx0" brushRef="#br0" timeOffset="2966.72">2981 6279 0,'0'0'0,"0"18"0,-18 0 15,36-1 1,0 1-1,-1 0-15,1 17 16,17-17-16</inkml:trace>
  <inkml:trace contextRef="#ctx0" brushRef="#br0" timeOffset="3182.97">3298 6103 0,'0'0'15,"18"-18"1,17 18 0,54 0-1,-37 0-15,19-17 16,-36-1-16,-17 18 0</inkml:trace>
  <inkml:trace contextRef="#ctx0" brushRef="#br0" timeOffset="3533.15">3775 5891 0,'0'0'15,"17"0"-15,1 18 0,35-18 16,53 18-1,-53 17 1,-36 18 0,-52 17 15,-53 1-15,17-36-1,36-35-15,-36 18 16,54-18-1,17 18 1,70-18 0,107 0-1,-36-36 1,-53 19 0,-53 17-1</inkml:trace>
  <inkml:trace contextRef="#ctx0" brushRef="#br0" timeOffset="3782.98">4463 5592 0,'0'0'0,"53"17"16,-1 18-1,1 89 1,-53 35 0,0-36-1,-17-70-15,-36 88 16,18-88-16,-36 53 16,0-53-1</inkml:trace>
  <inkml:trace contextRef="#ctx0" brushRef="#br0" timeOffset="4900.96">864 7779 0,'0'0'0,"0"17"16,-17 124-1,17-70 1,0 0-16,0 193 16,0-87 15,17-125-15,-17-34-16</inkml:trace>
  <inkml:trace contextRef="#ctx0" brushRef="#br0" timeOffset="5317.36">917 7814 0,'18'0'16,"-1"0"-16,19 0 16,-1 0-16,18 18 15,18 35 1,-36-1-1,-70 37 1,-54-19 0,19-34 15,34-36-15,54-18-1,70-17 1,53 17-1,-35 36 1,-88 52 0,-71 36-1,-106 53 1,71-89 0,70-87-1,36-36 1,17 0-1</inkml:trace>
  <inkml:trace contextRef="#ctx0" brushRef="#br0" timeOffset="5584.19">1940 7638 0,'0'0'0,"-17"0"0,-1 0 16,0 17-1,1 89 1,-19 159 0,36-71-1,36 70 1,52-158-1,0-88 1</inkml:trace>
  <inkml:trace contextRef="#ctx0" brushRef="#br0" timeOffset="6067.44">2381 7832 0,'0'0'16,"36"-18"-16,-19 18 15,1 0-15,35 0 16,0 71 0,-53 34-1,-71 1 1,-35-35-1,18-54 1,53-34 0,52 17 31,1 0-47,88 0 15,35 17 1,-70-17-1</inkml:trace>
  <inkml:trace contextRef="#ctx0" brushRef="#br0" timeOffset="6250.33">2840 8273 0,'0'0'0,"0"17"0,0 1 31,53-18-15,-36 18-16,1-18 16,70 17-1,-52-17-15</inkml:trace>
  <inkml:trace contextRef="#ctx0" brushRef="#br0" timeOffset="6633.68">3175 7867 0,'0'18'0,"18"-18"15,-1 0 1,124 0 0,-35 17-1,-106 1 1,0-1-16,-17 36 15,-19-35-15,19 0 16,-72 35 0,72-53-1,34 0 1,72-18 0,16 36-1,-69-1 1,-19 19-1,-34 69 1,-54-34 0,36-53 15,35-54-31</inkml:trace>
  <inkml:trace contextRef="#ctx0" brushRef="#br0" timeOffset="6833.49">3863 7620 0,'123'88'32,"-70"-53"-32,-17 1 0,34 70 15,-52-54-15,-1 72 16,-34-1-1,-124 107 1</inkml:trace>
  <inkml:trace contextRef="#ctx0" brushRef="#br0" timeOffset="7534.24">1517 9684 0,'0'0'0,"-159"53"31,124-18-31,0 18 15,-36 159 1,71-71 0,18-106-16,70 35 15,-53-34-15,53-19 16,1-17 0,16-53-1</inkml:trace>
  <inkml:trace contextRef="#ctx0" brushRef="#br0" timeOffset="7750.21">2187 9472 0,'0'0'0,"0"18"0,-35-1 16,-18 72-1,35-1 1,-17 159-1,35-106 1,35-88-16,18 0 16,53-18-1,-53-53 1</inkml:trace>
  <inkml:trace contextRef="#ctx0" brushRef="#br0" timeOffset="7967.11">2505 9701 0,'-18'18'32,"36"-18"-32,-1 0 15,72 0 1,-1-18-1,-35 18-15,17 0 16,-35 0-16,1-17 16</inkml:trace>
  <inkml:trace contextRef="#ctx0" brushRef="#br0" timeOffset="8151.19">3104 9331 0,'-17'0'15,"-1"53"1,18-18-16,0 124 16,0-36 15,18 124-15,-1-70-1</inkml:trace>
  <inkml:trace contextRef="#ctx0" brushRef="#br0" timeOffset="8317">3281 10019 0,'0'0'0,"17"0"0,1 0 16,0 0-16,17 18 15,-35-1-15,0 1 16</inkml:trace>
  <inkml:trace contextRef="#ctx0" brushRef="#br0" timeOffset="8717.48">3687 9437 0,'0'0'0,"17"0"31,1 0-31,35 0 16,17 35 0,-17 36-1,-70-1 1,-19-17 0,1-35-16,-18 17 15,35-35 1,18-18-1,53 1 1,36 17 15,34 35-15,-88 36 0,-17-36-1,-18 0-15,-35 36 16,-36 17-1,36-88 1,17-18-16</inkml:trace>
  <inkml:trace contextRef="#ctx0" brushRef="#br0" timeOffset="8917.23">4463 9296 0,'0'0'0,"17"17"0,1 1 0,70 70 16,-53 36 15,-35 34-15,0-87 0,-105 176-1,-1-53 1</inkml:trace>
  <inkml:trace contextRef="#ctx0" brushRef="#br0" timeOffset="9951.01">1076 11359 0,'0'0'0,"-18"18"0,18 17 15,0 212 1,0-159 0,18 159-1,-18-88 1,18-88-1,-18-89 1</inkml:trace>
  <inkml:trace contextRef="#ctx0" brushRef="#br0" timeOffset="10217.71">1094 11536 0,'0'0'16,"0"-18"-16,35 18 0,35 0 15,54 18 1,-1 35 15,-70 70-15,-88 36 0,-36-53-1,19-53-15,-19 17 16,36-34-16,-1-19 15,36-34 1,53-19 0</inkml:trace>
  <inkml:trace contextRef="#ctx0" brushRef="#br0" timeOffset="10467.78">2011 11377 0,'0'0'0,"-18"0"16,1 18-1,17 35 1,-18 141 0,0-89-16,18 231 15,18-178 1,70-17-1,18-123 1,-71-36-16</inkml:trace>
  <inkml:trace contextRef="#ctx0" brushRef="#br0" timeOffset="10901.18">2505 11395 0,'0'0'0,"17"0"16,1-18-16,0 18 0,87 0 31,-52 18-15,-17 17-1,-54 88 1,-88 1-1,18-89 1,35-35 0,71 0-1,-1 0 1,1 0-16,70-17 16,36-1-1,-71 18 1,-53 53-1,-71 35 1,-35 0 15,53-52-15,0-19 0</inkml:trace>
  <inkml:trace contextRef="#ctx0" brushRef="#br0" timeOffset="11051.38">2840 11906 0,'0'0'0,"0"18"0,-18-18 16,53 18 0,1-1-1,-36 18 1</inkml:trace>
  <inkml:trace contextRef="#ctx0" brushRef="#br0" timeOffset="11267.91">3351 11377 0,'0'0'16,"18"0"-16,-36 18 15,18 35 1,0 0-16,36 70 16,-19 53-1,54-70 1,-71-88-16</inkml:trace>
  <inkml:trace contextRef="#ctx0" brushRef="#br0" timeOffset="11517.95">3881 11254 0,'0'0'0,"17"0"16,18 0-16,54 35 15,-1 35 1,0 54-1,-53-36-15,1 124 16,-72-89 0,-87 18-1,17-70 1,53-53 0</inkml:trace>
  <inkml:trace contextRef="#ctx0" brushRef="#br0" timeOffset="13083.75">6632 7091 0,'0'0'0,"-17"0"0,-1 17 31,18-34-31,18-36 16,-1 18-1,54-195 1,35-17-1,-71 159 1,-17 71 0,-1 17-16,-17 17 15,53 107 1,-18 17 0,18 106-1,-35-106 1,-18-71 15</inkml:trace>
  <inkml:trace contextRef="#ctx0" brushRef="#br0" timeOffset="13269.18">6667 6914 0,'-17'-17'0,"34"34"0,-17-34 31,89-1-15,52 18-1,-18 0 1,-35 0 0</inkml:trace>
  <inkml:trace contextRef="#ctx0" brushRef="#br0" timeOffset="13467.8">7267 6421 0,'0'0'0,"-17"0"0,-1 0 16,18 35 0,18 53-1,-1 159 1,-17-71-1,18-17 1,-18-124-16</inkml:trace>
  <inkml:trace contextRef="#ctx0" brushRef="#br0" timeOffset="13885.03">7250 6491 0,'0'0'0,"17"0"16,54 0 0,-36 0-1,71 18 1,-53 35 0,-71 17-1,-52-17 1,34-18-16,-34-17 15,17 0 1,53-18 0,53 0-1,70 0 1,-17 0 0,-35 17-1,-36 72 1,-88 16-1,-53 1 1,-17-35 15,34-89-15,72 0-16</inkml:trace>
  <inkml:trace contextRef="#ctx0" brushRef="#br0" timeOffset="14234.71">6809 6297 0,'0'0'0,"17"0"15,19 0-15,52 0 16,106 0-1,17-18 1,-69 1 15,-90-1-15,-52 1-16,0-1 16,-52-53-1,-37 1 1,19 34-1,52 19 1,36 17 0,-1 0-16</inkml:trace>
  <inkml:trace contextRef="#ctx0" brushRef="#br0" timeOffset="14451.32">8008 6509 0,'0'0'0,"0"17"0,0 1 15,88 17 1,-17-35 0,17 0-1,53 0 1,-70-35-1,-71 17-15</inkml:trace>
  <inkml:trace contextRef="#ctx0" brushRef="#br0" timeOffset="14618.14">8255 6332 0,'0'0'0,"-18"0"0,1 0 16,34 124-1,1-1 1,0 36 15,17 35-31</inkml:trace>
  <inkml:trace contextRef="#ctx0" brushRef="#br0" timeOffset="14868.28">9049 6632 0,'0'0'0,"-18"-17"0,0-1 15,-34 0 1,-1 18 0,0 36-1,-18 140 1,54-17-1,87-106 17,71-36-17,18-70-15</inkml:trace>
  <inkml:trace contextRef="#ctx0" brushRef="#br0" timeOffset="15067.4">9278 6509 0,'0'0'0,"0"-18"0,0 53 31,0 71-15,0 106 0,0-71-1,18-123 1</inkml:trace>
  <inkml:trace contextRef="#ctx0" brushRef="#br0" timeOffset="15318.42">9278 6438 0,'0'0'15,"18"-17"1,-1 17-16,19 0 15,-1 0-15,53 0 16,18 52 0,-71 54-1,-52 0 1,-107 123 0,18-105-1,71-89 1,0-17-1</inkml:trace>
  <inkml:trace contextRef="#ctx0" brushRef="#br0" timeOffset="15635.31">8819 6315 0,'0'0'0,"0"17"31,18-17-31,35 0 16,106 0-1,35 0 1,-53-35 0,-88 17-16,17-17 15,-70 18-15,18-36 16,-71 0-1,-53-18 17,0 1-17,1 17 1,16 35-16</inkml:trace>
  <inkml:trace contextRef="#ctx0" brushRef="#br0" timeOffset="16385.12">6332 5574 0,'0'53'16,"0"-36"-16,0 213 31,0-195-15,0 18-1,0-35-15,0-1 16,-17-17 0,-54-35-1,18-71 1,53-17-1,53-18 1,35 70 0,-17 53-1,-18 18-15,0 0 16,17 53 0,-34 18-1,-72 52 1,-52-17-1,0-53 17,53-35-17,17-36 1</inkml:trace>
  <inkml:trace contextRef="#ctx0" brushRef="#br0" timeOffset="21001.95">6473 9190 0,'0'0'0,"-35"17"16,0 54-1,53-89 1,-1 1-16,36-89 15,35-53 17,-35 18-17,-35 71 1,17 34 0,-17 19-16,17 70 15,18 88 1,-35-18-1,-18 71 1,0-53 0,0-88-1,0-35 1</inkml:trace>
  <inkml:trace contextRef="#ctx0" brushRef="#br0" timeOffset="21219.01">6473 9137 0,'0'0'0,"-17"0"15,-1 18 1,36-18 0,35 0-1,35-18 1,106-17-1,-71 35 1,-34-36 0</inkml:trace>
  <inkml:trace contextRef="#ctx0" brushRef="#br0" timeOffset="21434.57">7003 8696 0,'0'18'16,"0"-1"0,0 36-16,0 0 15,17 159 1,-17-71 0,0 18-1,36-124 1,-36-53-16</inkml:trace>
  <inkml:trace contextRef="#ctx0" brushRef="#br0" timeOffset="21852.23">7003 8784 0,'0'0'0,"17"18"31,19-18-31,69 0 15,-16 17 17,-72 19-17,-17-1-15,-17 18 16,-54 17 0,-17-52-1,53-18 1,70 0 15,0 0-31,36 0 16,-18 0-16,17 18 15,1 17 1,-54 36 0,-70 17-1,-70 0 1,-1-35 15,54-53-15,-18-71-16</inkml:trace>
  <inkml:trace contextRef="#ctx0" brushRef="#br0" timeOffset="22234.24">6544 8502 0,'0'0'0,"-18"0"0,1 0 16,17 0 0,35 0-1,0 0 1,18 0-16,124-18 31,-89 1-31,71-19 16,17 1-1,-141 0 1,-52-18 0,-54-18-1,-35 36 1,53 0-1,18 17 1</inkml:trace>
  <inkml:trace contextRef="#ctx0" brushRef="#br0" timeOffset="22469.1">7638 8837 0,'0'0'0,"-18"18"0,18-1 16,0 1 0,53-18-1,35-18 1,53 18-1,-35 0 1,-88 18 0</inkml:trace>
  <inkml:trace contextRef="#ctx0" brushRef="#br0" timeOffset="22669.18">7673 9066 0,'0'0'0,"-18"18"0,1 0 0,-1-1 32,71-17-17,88 0 1,-18-17 0,-70-1-16,18-35 15,-18 35-15</inkml:trace>
  <inkml:trace contextRef="#ctx0" brushRef="#br0" timeOffset="54854.81">8537 8431 0,'-17'0'94,"17"18"-94,-18 0 0,0-1 15,1 19-15,17 16 16,-18 90-1,36 16 1,17 19 0,0-71-1,-17-71-15,-1 35 16,19 1 0,-1-53 15,-35-36 0,18 0-15,-18 1-16</inkml:trace>
  <inkml:trace contextRef="#ctx0" brushRef="#br0" timeOffset="55323.18">8890 8661 0,'-18'0'31,"36"0"-15,17 0-1,36 17 1,-36 54-1,-17-18 1,-18-18 0,-18-17-16,0 17 15,-52 0 1,-1-35 0,36 0-1,0 0 1,52 0 31,1 0-32,53 0 1,-18 0 0,-36 0 15,1 0-16</inkml:trace>
  <inkml:trace contextRef="#ctx0" brushRef="#br0" timeOffset="55622.13">9313 9190 0,'0'0'0,"0"17"15,-17-17-15,-1 0 16,18-17 156</inkml:trace>
  <inkml:trace contextRef="#ctx0" brushRef="#br0" timeOffset="57366.23">8908 8925 0,'-18'0'47,"0"0"-16,36 0-15,-36 0 31,36 0 15,0 0-62,-1 0 16,19 0-16,34-17 15,36-1 1,-36 18 0,-17 0-1,-35-18 1</inkml:trace>
  <inkml:trace contextRef="#ctx0" brushRef="#br0" timeOffset="60722.92">9754 8396 0,'0'18'15,"18"17"-15,-18 36 16,18-36-16,-18 18 15,-18 0 1,0-18-16,18 0 16,-17 1-1,34-36 17,19-36-1,34 1-16,18 17 1,-70 18-16,35 18 16,-35 0-1,-1 17 1,-34 53 0,-36 0-1,-18-17 1,18-36-1,35-53 1,1-17 0</inkml:trace>
  <inkml:trace contextRef="#ctx0" brushRef="#br0" timeOffset="60955.2">9790 8484 0,'-18'0'16,"36"0"-16,-54 0 0,54 0 31,35 0-15,88-35 0,-70 17-1,-36 18 1,-18 0-16</inkml:trace>
  <inkml:trace contextRef="#ctx0" brushRef="#br0" timeOffset="61205.41">10301 8096 0,'71'53'31,"-54"-18"-31,19 18 16,34 212-1,-52-18 1,-36-71 0,0-88-1,1-52-15,-1 34 16,-52-17-1,34-53 1</inkml:trace>
  <inkml:trace contextRef="#ctx0" brushRef="#br0" timeOffset="65106.82">13600 6244 0,'0'0'0,"0"18"0,17-36 47,-17 1-47,18-1 0,-1-70 15,-17 52 1,0 19 0,-35-1-1,0 18 1,-18 35-1,-35 107 1,35-19 0,71-52-1,17-54 1,18-17 0,-36 0-16,36-35 15,18-53 1,-54 17-1,-17 36 1,0 53 47,36 17-48,52 53 1,-53-53-1,1 1 1,-19-54 0,1-17-1</inkml:trace>
  <inkml:trace contextRef="#ctx0" brushRef="#br0" timeOffset="65488.96">13423 5821 0,'0'0'0,"-17"-18"16,34 18-1,1 0 1,88 0-1,35-17 1,-53-1 0,-53 18-1,-17-18-15,0 1 16,-18-1 0,-18-35-1,-35-17 1,18 52-1,35 0 17</inkml:trace>
  <inkml:trace contextRef="#ctx0" brushRef="#br0" timeOffset="65740">14129 6015 0,'0'0'0,"-18"0"0,36 0 31,-1 0-31,54 0 15,17 0 1,-53 0-16,36 0 16,-18 0-1</inkml:trace>
  <inkml:trace contextRef="#ctx0" brushRef="#br0" timeOffset="65940">14164 6138 0,'0'0'16,"-18"18"-16,-35 0 16,36-18-1,70 17 1,70 1 0,54-36-1,-19 1 1,-122-1-1</inkml:trace>
  <inkml:trace contextRef="#ctx0" brushRef="#br0" timeOffset="66173.67">14764 5786 0,'0'0'0,"-18"0"31,18 17-31,-53 89 16,36 17 0,-1 19-1,71-37 1,0-34 0,17-71-1,-52 0-15</inkml:trace>
  <inkml:trace contextRef="#ctx0" brushRef="#br0" timeOffset="66389.95">14958 5909 0,'0'0'31,"17"0"-31,-17 18 0,18-1 16,17 54-1,18-1 1,35 54 0,-35-54-1,-17-34 1</inkml:trace>
  <inkml:trace contextRef="#ctx0" brushRef="#br0" timeOffset="66607.07">15275 5838 0,'0'0'0,"-17"0"0,-1 0 0,0 18 16,1 0 0,-19 52-1,-16 36 1,-19 35-1,18-35 1,35-71 0,54-35-16</inkml:trace>
  <inkml:trace contextRef="#ctx0" brushRef="#br0" timeOffset="67623">13529 6315 0,'0'0'0,"-35"-18"0,-18-70 15,53 35-15,17-18 16,36 1-16,71-71 16,52 53-1,1 105 1,-124 142-1,-124 53 1,-88-54 0,36-122-1,-1-54 17,107-105-17,87-54 1,54 18-1,17 106 1,-71 106 0,-70 71-1,-88 70 1,-71-53 0,18-106-1,71-52 1,34-54-1,54-70 1,17 53-16,54-53 16,34 35-1,-70 106 17,-53 141-17,-53 71 1,-53-54-1,18-87 1,70-53 0,18-54-1,36-34-15</inkml:trace>
  <inkml:trace contextRef="#ctx0" brushRef="#br0" timeOffset="68306.42">16845 5680 0,'0'0'0,"-18"0"0,-105 194 32,88-106-17,-18 88-15,0 1 16,35-107 15,36-52-31,0-18 16,17-35-16</inkml:trace>
  <inkml:trace contextRef="#ctx0" brushRef="#br0" timeOffset="68506.97">16757 5821 0,'18'17'31,"-1"19"-15,1-1-16,-1 18 15,19 17-15,17 125 16,-18-72 0,-35-52-1,-18-71 1</inkml:trace>
  <inkml:trace contextRef="#ctx0" brushRef="#br0" timeOffset="68657.23">16651 6138 0,'0'0'0,"35"-17"31,18-1-15,71 0 0,140-17-1</inkml:trace>
  <inkml:trace contextRef="#ctx0" brushRef="#br0" timeOffset="139297">6773 11077 0,'0'0'0,"0"-17"0,-35-1 15,17 0 1,-35-52 0,-35-1-1,0 54 1,0 87-1,17 142 1,36-53 0,88 17-1,35-106 1,0-52 0,18-71-1,-35 0-15</inkml:trace>
  <inkml:trace contextRef="#ctx0" brushRef="#br0" timeOffset="139466">7020 10830 0,'0'0'0,"0"18"0,-17 88 16,17 88 15,17-18-16,-17 36 1,0-142 0,0-87-16</inkml:trace>
  <inkml:trace contextRef="#ctx0" brushRef="#br0" timeOffset="139748.04">7038 10830 0,'0'0'0,"35"0"16,-17 0-16,35 18 16,17 17-1,18 18 1,-35 18 0,-53 52 15,-53 36-16,36-106 1,-18 0-16,-36 35 16,18-18-1,35-52-15</inkml:trace>
  <inkml:trace contextRef="#ctx0" brushRef="#br0" timeOffset="140149.6">6473 10619 0,'18'0'15,"0"0"1,17 0-16,0 0 15,89 17 1,105 1 0,-53-36-1,-123-52 1,-53-19 0,-70 19-1,-1 17 1,36 35-16,-36-17 15,19 0 1,16 35 0,54 17-1,35 19 1,70 17 15</inkml:trace>
  <inkml:trace contextRef="#ctx0" brushRef="#br0" timeOffset="140365.34">7726 11007 0,'17'-36'0,"-34"72"0,17-19 0,0 1 16,70 0-1,71-18 1,18-36 0,-88 1-1</inkml:trace>
  <inkml:trace contextRef="#ctx0" brushRef="#br0" timeOffset="140564.1">7726 11271 0,'0'0'0,"-18"18"15,53-18 1,71 0 0,0 0-1,53-53 1,-53 0-1</inkml:trace>
  <inkml:trace contextRef="#ctx0" brushRef="#br0" timeOffset="145965.26">8872 10477 0,'0'0'0,"-17"0"0,-19 0 16,19 18 0,-1 70-16,-52 106 15,52-53 1,0-88 0,36 71-1,70-18 1,-17-18-1,17-53 1,-18-35-16</inkml:trace>
  <inkml:trace contextRef="#ctx0" brushRef="#br0" timeOffset="146332.31">9507 10566 0,'0'0'16,"-17"0"-16,-1 0 15,0 17-15,-17 1 32,18 17-32,-54 18 15,-53 35 1,1-17-1,52-36 1,54-35 0,34 0-1,36 0 1,0 0-16,71-17 16,52-19-1,-70 19 1,-71 17-1,-17-18 1</inkml:trace>
  <inkml:trace contextRef="#ctx0" brushRef="#br0" timeOffset="146514.41">9454 10530 0,'0'36'15,"0"-1"1,0 18-16,18 35 16,-18 18-1,35 53 1,1-71-16</inkml:trace>
  <inkml:trace contextRef="#ctx0" brushRef="#br0" timeOffset="146689.18">9807 11165 0,'0'0'0,"0"18"16,-17-18-16,-1 0 16,36 0 15,-1-18-16</inkml:trace>
  <inkml:trace contextRef="#ctx0" brushRef="#br0" timeOffset="146933.01">10037 10707 0,'0'0'0,"17"0"31,1 0-15,88 0-16,17-18 31,-17 1-15,-88-1-16</inkml:trace>
  <inkml:trace contextRef="#ctx0" brushRef="#br0" timeOffset="147297.81">10548 10354 0,'0'0'0,"35"-35"15,36 35 1,-18 0-16,88 35 15,-71 36 1,-34 34 0,-89 19-1,-53-18 17,-17-71-17,34-35 1,72 0-1,-1-18 1,36 18 0,52 18-1,89-18 1,0 0 0,-71-35-1,-53-1 1</inkml:trace>
  <inkml:trace contextRef="#ctx0" brushRef="#br0" timeOffset="147515.43">11183 10125 0,'0'0'0,"18"-18"0,35 18 15,35 18 1,0 105-1,-53 89 1,-70 17 0,-36 0-1,-34-70 1,34-88 0</inkml:trace>
  <inkml:trace contextRef="#ctx0" brushRef="#br0" timeOffset="148381.97">5592 12876 0,'0'0'16,"-18"0"-16,-17 36 15,52-1 1,1 0-16,0 89 16,-18 17-1,0-35 1</inkml:trace>
  <inkml:trace contextRef="#ctx0" brushRef="#br0" timeOffset="148549.26">5309 13423 0,'0'0'0,"-17"18"0,-1 35 15,0 17 1,71 1 0,18-18-1,-54-36-15</inkml:trace>
  <inkml:trace contextRef="#ctx0" brushRef="#br0" timeOffset="148699.57">5856 13370 0,'0'0'0,"-18"18"0,18 0 15,36 70 1,-19-35-1,1-36-15,35 36 16</inkml:trace>
  <inkml:trace contextRef="#ctx0" brushRef="#br0" timeOffset="149032.31">6456 13617 0,'-18'0'15,"36"0"-15,-53 0 0,35-17 0,0-19 0,17-70 16,18-70 0,-17 70-1,0-88 17,35 71-17,-18 105 1,0 71-1,0 53 1,1 194 0,-19-106-1,-17-71 1,-17-88 0,-1-35-1</inkml:trace>
  <inkml:trace contextRef="#ctx0" brushRef="#br0" timeOffset="149215.5">6438 13388 0,'0'0'0,"-53"0"0,36 0 31,34 0-15,36 0-1,-18 0-15,1 0 16,140-18-1,-35-17 1,-70 0 0</inkml:trace>
  <inkml:trace contextRef="#ctx0" brushRef="#br0" timeOffset="149415.74">6950 12841 0,'0'0'0,"0"18"0,-18 17 15,18 36 1,35 105 0,-35 18-1,18-71 17,-18-70-17,0-35-15,18 0 0</inkml:trace>
  <inkml:trace contextRef="#ctx0" brushRef="#br0" timeOffset="149833.04">6967 12965 0,'0'0'0,"-17"-18"0,17 0 16,17 1-1,72-19 1,34 19-1,-52 34 1,-54 36 0,-17 0-1,-53 18 17,-35 35-17,53-106-15,17 17 16,36 1-1,35 0 1,17 17 0,1-18-1,-36 1 1,-53 35 0,-34 18-1,-54-19 1,0-34-1,18-36 1</inkml:trace>
  <inkml:trace contextRef="#ctx0" brushRef="#br0" timeOffset="150215.81">6368 12771 0,'0'0'0,"-18"0"0,18-18 31,35 18-31,71-35 16,18 35 0,123 0-1,-89-18 1,-105 0-1,-53 1-15,0-1 16,-17-17 0,-36-36-1,-18 18 17,18 18-17,36 35 1,34 0-1,18 0 1,1 18-16</inkml:trace>
  <inkml:trace contextRef="#ctx0" brushRef="#br0" timeOffset="150433.04">7532 13000 0,'0'0'0,"35"53"31,0-36-31,1 1 0,34-18 16,36 18 15,17-36-15,-52 0-1,-36 1 1,-17-1-16</inkml:trace>
  <inkml:trace contextRef="#ctx0" brushRef="#br0" timeOffset="150599.25">7832 12806 0,'0'0'16,"-53"35"-16,35 18 15,36-18 1,-18 1-16,35 87 15,-17-52-15,17 52 16,53 1 0</inkml:trace>
  <inkml:trace contextRef="#ctx0" brushRef="#br0" timeOffset="150848.87">8467 12965 0,'0'0'16,"-18"-18"-16,0 0 0,-17 18 16,-18 18-1,18 35 1,0 106 0,52-89-1,1-35-15,0-17 16,105 17-1,-17-70 1,-53-18 0</inkml:trace>
  <inkml:trace contextRef="#ctx0" brushRef="#br0" timeOffset="151031.7">8784 12806 0,'0'0'16,"-35"0"-1,53 17 1,-18 54 0,0 141-1,0-54 1,0-122 0,0-19-16</inkml:trace>
  <inkml:trace contextRef="#ctx0" brushRef="#br0" timeOffset="151315.67">8837 12806 0,'-18'0'0,"36"0"31,17 0-31,1 0 16,69 0-1,54 17 1,-88 36 0,-107 18-1,-34 35 1,17-53-16,-35 35 16,70-70-16,-17 34 15,-18-34 1,18-18-1</inkml:trace>
  <inkml:trace contextRef="#ctx0" brushRef="#br0" timeOffset="151631.96">8343 12665 0,'0'0'0,"-35"0"15,35 0 17,35 0-32,71 0 15,-35 0-15,52-18 16,71-35 0,-106 0-1,-123 18 1,-53-36-1,-36 1 1,18 35 0,71 17 15,0 0-31</inkml:trace>
  <inkml:trace contextRef="#ctx0" brushRef="#br0" timeOffset="152266.6">6297 14887 0,'0'0'0,"-35"0"0,0 18 31,52-18-31,1 0 16,70-18 0,35 18-1,-17-17 1,-70 17 0</inkml:trace>
  <inkml:trace contextRef="#ctx0" brushRef="#br0" timeOffset="152481.91">6297 15081 0,'-18'18'15,"36"-36"-15,-71 36 0,36 0 0,34-1 32,18-17-17,36 0 1,-18 0-16,106-17 15,-106 17 1,123-18 0,-123 18-16</inkml:trace>
  <inkml:trace contextRef="#ctx0" brushRef="#br0" timeOffset="152699.4">7232 14482 0,'-88'35'32,"70"-18"-17,0 72-15,1 140 32,34 18-17,19-124 1,-1-87-16,18 17 15,17-36-15</inkml:trace>
  <inkml:trace contextRef="#ctx0" brushRef="#br0" timeOffset="153182.94">7620 14393 0,'0'0'0,"-18"18"16,-17 53-1,17 70 1,1-36-16,-1 89 16,36-35-1,88-141 1,-1-53-1,-69-36 1,-36 0 0,-36 36 15,-34 0-15,17 53-1,18 52 1,35 1-1</inkml:trace>
  <inkml:trace contextRef="#ctx0" brushRef="#br0" timeOffset="153356.09">7902 15117 0,'0'0'15,"18"0"1,-1 0-1,1 0 1</inkml:trace>
  <inkml:trace contextRef="#ctx0" brushRef="#br0" timeOffset="153799.04">8220 14464 0,'0'0'0,"17"0"31,19 0-31,-1 0 16,88 18-1,-52 34 1,-71-34-1,-106 70 1,-17-35 0,52-35-1,89-18 17,-1 0-17,54 17 1,17-17-1,-53 18-15,54 17 16,-89 18 0,-36 35-1,-34-35 1,-18-17 0,52-36-1,36-18 1</inkml:trace>
  <inkml:trace contextRef="#ctx0" brushRef="#br0" timeOffset="154049.34">8678 14305 0,'0'0'0,"18"0"0,53 35 16,52 36-1,-105-36 1,52 177 0,-87 17-1,-36-52 1,-36-89 0,37-71-1,34-34 1</inkml:trace>
  <inkml:trace contextRef="#ctx0" brushRef="#br0" timeOffset="155332.28">14781 7655 0,'0'0'0,"18"0"31,0 0-31,17 18 16,0-18-16,0 18 0,18 17 31,0 0-15,-53 18-1,-35-18 1,-36-17-1,-34-18 1,34 0 0,53 0-1,1 0 1,52 0 0,53-18-1,36 1 1,70-1-1,-141 18 1</inkml:trace>
  <inkml:trace contextRef="#ctx0" brushRef="#br0" timeOffset="155716.43">14940 8202 0,'-53'0'0,"106"0"0,-194-35 15,106 0-15,-53-36 16,17-35 0,18-88-1,71 18 1,88 35 0,88 88-1,-36 35 1,125 36-1,-160 35 1,-88 0-16,-17 70 16,-124 71 15,-35-53-15,-88 0-1,140-123 1,107-36-1,53-35 1,-18 18-16</inkml:trace>
  <inkml:trace contextRef="#ctx0" brushRef="#br0" timeOffset="156134.04">15910 8237 0,'0'0'0,"-35"18"15,0-18-15,-1 0 16,36-18-16,0-35 15,53-105 1,36-1 0,16 35-1,-34 54 1,-36 70 0,-17 35-1,-1 89 1,1 70-1,0-18 1,-18-88 0,0 18 15,-53-71-15</inkml:trace>
  <inkml:trace contextRef="#ctx0" brushRef="#br0" timeOffset="156332.1">15928 8096 0,'-35'-17'16,"70"34"-16,-123-52 16,70 35-1,36 0 1,35 0 0,-18 0-16,88 0 15,-70 0-15,53 0 16,18 0-1,-71-18 1</inkml:trace>
  <inkml:trace contextRef="#ctx0" brushRef="#br0" timeOffset="156549.28">16404 7673 0,'0'0'0,"-17"0"16,17 18-1,0 70 1,17 70 0,1-16-1,-18-19 1,0-70 0,0-35-1,0-36-15</inkml:trace>
  <inkml:trace contextRef="#ctx0" brushRef="#br0" timeOffset="156983">16439 7673 0,'-17'0'16,"34"0"-16,-52 0 0,53 0 15,17 0 1,18 18-1,35 17 1,0 0 0,-70-17-1,-18-1-15,-18 19 16,-17-1-16,-35 18 16,-36 17-1,70-34 1,54-54-1,70 18 1,18 0 0,-35 18 15,-36 17-15,-35 36-1,-35 17 1,-36-35-1,1-18 1,-19-53 0</inkml:trace>
  <inkml:trace contextRef="#ctx0" brushRef="#br0" timeOffset="157317.57">15963 7444 0,'0'0'16,"-17"0"-16,-1 0 0,18-18 15,106 18 17,123-18-17,36 1 1,-54-1-1,-140 0 1,-54 18-16,-17-17 16,-52-89-1,-1 53 1,-18 0 0,36 18-1,52 52 16</inkml:trace>
  <inkml:trace contextRef="#ctx0" brushRef="#br0" timeOffset="157534.13">17127 7691 0,'-35'17'15,"70"-34"-15,-88 52 0,53-18 16,53 19 0,71-1-1,-1-35 1,18-18 0,-17-17-1</inkml:trace>
  <inkml:trace contextRef="#ctx0" brushRef="#br0" timeOffset="157782.51">18168 7691 0,'0'0'0,"-35"0"0,17-18 15,0 0 1,1 18-1,-71 36 1,-1 87 0,72 18-1,70-35 1,70-53 0,-35-53-1</inkml:trace>
  <inkml:trace contextRef="#ctx0" brushRef="#br0" timeOffset="157999.97">18380 7585 0,'-18'-18'0,"36"36"0,-54-54 16,36 72-1,0-1 1,0 124-1,18 17 1,0-35 0,-18-88-1,-18-53 1</inkml:trace>
  <inkml:trace contextRef="#ctx0" brushRef="#br0" timeOffset="158265.73">18327 7638 0,'0'0'0,"0"-18"0,17 0 16,36 1 15,-17 17-15,-1 0-16,71 17 15,-71-17-15,36 36 16,-54 34-1,-52 18 1,-89 71 0,36 0-1,18-106 1</inkml:trace>
  <inkml:trace contextRef="#ctx0" brushRef="#br0" timeOffset="158616.72">17992 7285 0,'0'0'0,"-18"-18"15,36 36 1,35-18-1,88 35 1,0-35 0,0-18-1,-71 1-15,1-36 16,-53 35-16,-18-17 16,-36-18-1,-34-17 1,-1-1-1,54 53 1,-1 18 0,0 0-1</inkml:trace>
  <inkml:trace contextRef="#ctx0" brushRef="#br0" timeOffset="159299.97">15311 9331 0,'-36'35'16,"72"-70"-16,-89 70 0,70-17 31,19-18-31,52 18 16,70-18 0,-52 0-1,-70 0 1</inkml:trace>
  <inkml:trace contextRef="#ctx0" brushRef="#br0" timeOffset="159499.97">15346 9631 0,'0'0'0,"-18"0"16,1 0-1,34 0 1,36 0-1,53 0 1,35-18 0,-35 18-1,-71 0-15</inkml:trace>
  <inkml:trace contextRef="#ctx0" brushRef="#br0" timeOffset="185986.33">16069 8943 0,'0'0'16,"-18"18"-16,1-18 0,-1 35 31,0 18-31,-17 53 16,0 70 0,53-53-1,-18-52-15,17 35 16,18 0-1,1-36 1,-1-52 0,-17-18-16</inkml:trace>
  <inkml:trace contextRef="#ctx0" brushRef="#br0" timeOffset="186252.1">16298 9296 0,'0'0'0,"-17"0"0,34 0 47,1 0-47,17 0 16,1 0-16,52 0 15,-18 17 1,-34-17 0,-19 0-1,1 0 1</inkml:trace>
  <inkml:trace contextRef="#ctx0" brushRef="#br0" timeOffset="186687.29">16686 9066 0,'0'0'0,"18"0"31,35-17-15,35 34 0,-35-17-16,0 53 15,-53 71 1,-18-36-1,-88 71 1,-17-53 0,35-71-1,53-53 1,-1-17 0,36-36-1,36 1 1,-19 70 15,36 0-15,53 53-1,-71-18 1,18 18 0,-18-18-1,-35-17 1,-17 17-1</inkml:trace>
  <inkml:trace contextRef="#ctx0" brushRef="#br0" timeOffset="186912.04">17216 9719 0,'0'0'0,"17"0"0,1 0 16,-36 0-16,36 18 15,-36-18 79,18-18-94</inkml:trace>
  <inkml:trace contextRef="#ctx0" brushRef="#br0" timeOffset="187119.69">17533 8943 0,'0'0'0,"-18"0"15,1 18-15,17 34 47,-18 19-31,0-36-16,1 36 15,-1-18-15</inkml:trace>
  <inkml:trace contextRef="#ctx0" brushRef="#br0" timeOffset="187536">17445 8961 0,'0'0'0,"-18"-18"31,36 18-15,-1 0-16,89 18 15,18-1 1,-71-17-1,-36 0 17,-17 18 30,-17 17-62,-1 18 16,18 0-16,-18 53 15,18-53-15,0 53 16,0 35 0,18-36-1,0-52 1,-1-17 0,1-54-1</inkml:trace>
  <inkml:trace contextRef="#ctx0" brushRef="#br0" timeOffset="187803.46">18256 8714 0,'0'0'15,"18"17"-15,52 71 16,-52 106 0,-53 53-1,-18 18 1,18-124 0,17-88-16,0 70 15</inkml:trace>
  <inkml:trace contextRef="#ctx0" brushRef="#br0" timeOffset="189819.13">13970 12206 0,'0'0'0,"18"0"47,-1 0-31,1 0-16,0 0 0,34 0 15,1 35 1,-53 18-1,-70 35 17,-18 1-17,52-54 1,19-35 0,34 0-1,19-18 1,52 1-1,0 34 1,-53 1 0,-52 53-1,-54-1 1,1-17 0,34-53-16,-34 35 15,17-17 1,88-71-1</inkml:trace>
  <inkml:trace contextRef="#ctx0" brushRef="#br0" timeOffset="190220.09">14164 12894 0,'0'0'15,"-53"18"-15,-123 17 16,17-88 0,71-35-1,52 35-15,1-106 16,18 71-16,17-106 16,70-71-1,89 124 1,35 124 15,53 122-15,-71 107-1,-123-71 1,-35-88-16,-36 71 16,-88 34-1,-70-69 1,0-54-1,34-35 1,90-18 0</inkml:trace>
  <inkml:trace contextRef="#ctx0" brushRef="#br0" timeOffset="190836.34">15099 12012 0,'0'0'0,"-18"53"15,18 53 1,0-53-16,-17 176 16,-1-17-1,36-71 1,-18-88 15,17-36-31,1 1 0</inkml:trace>
  <inkml:trace contextRef="#ctx0" brushRef="#br0" timeOffset="191186.6">15522 12806 0,'-35'0'16,"35"-18"-16,18-52 16,17-89-1,-18-35 1,36 17 0,-17 72-1,-19 87 16,19 18-15,17 88 0,-1 71-1,-52 0 1,0-18 0,0-88-1,0-18-15,0-17 16,-17-18-16</inkml:trace>
  <inkml:trace contextRef="#ctx0" brushRef="#br0" timeOffset="191371.02">15469 12488 0,'0'0'16,"18"0"15,0 0-31,87 0 31,54 0-15,-53 0-1,-53 0 1</inkml:trace>
  <inkml:trace contextRef="#ctx0" brushRef="#br0" timeOffset="191586.11">16051 12065 0,'0'0'0,"0"18"31,0 17-31,0 18 16,0 0-16,0 17 0,0 54 15,0 52 1,18-70 15,0-88-31</inkml:trace>
  <inkml:trace contextRef="#ctx0" brushRef="#br0" timeOffset="192070">15981 12047 0,'0'0'0,"35"-17"16,18 34 0,0 1-1,-18 0-15,53 35 16,-52-18 0,-36 0-1,-36 18 1,-52 18 15,0-36-15,70-18-1,18-17 1,36 0 0,52 36-1,18-36 1,-53 35-1,-36 0 1,-17 1 0,-35 17-1,-36 17 1,-17 1 0,18-54-1,-1-34 1,36-1-1</inkml:trace>
  <inkml:trace contextRef="#ctx0" brushRef="#br0" timeOffset="192437.89">15575 11977 0,'0'0'0,"-18"0"15,1 0 1,34 0 0,1 0-16,35-18 15,53 36 1,70-18 0,-17 0-1,-53-53 16,-71 18-15,-53-1 0,-17-34-1,-35-1 1,-1 36 0,53 17-1,36 18 16</inkml:trace>
  <inkml:trace contextRef="#ctx0" brushRef="#br0" timeOffset="192703.69">16581 12153 0,'0'0'0,"0"35"32,17-17-32,1-18 15,52 18 1,19-18 0,87 0-1,-70-36 1,-89 36-1,-17-17-15,-17 17 0</inkml:trace>
  <inkml:trace contextRef="#ctx0" brushRef="#br0" timeOffset="192890.11">16827 11959 0,'0'0'31,"0"18"-31,0-1 16,0 142 0,0 35-1,0-88 1,36-18-16</inkml:trace>
  <inkml:trace contextRef="#ctx0" brushRef="#br0" timeOffset="193137.95">17498 12171 0,'0'0'0,"0"-18"0,-18 1 0,0-1 16,-34 0 0,-19 54-1,-35 105 1,71 17 15,105-87-15,72-36-1,-1-35 1,-53-53 0</inkml:trace>
  <inkml:trace contextRef="#ctx0" brushRef="#br0" timeOffset="193353.28">17833 11959 0,'0'0'15,"0"18"1,0-1-16,0 19 16,-18 70-16,1 17 15,17 36 1,0-71 15,17-53-15,-17-52-16</inkml:trace>
  <inkml:trace contextRef="#ctx0" brushRef="#br0" timeOffset="193620.61">17815 11959 0,'0'0'0,"18"-17"32,0 34-32,52-17 15,1 18 1,-36-1-16,18 19 16,-36 70-1,-52 35 16,-35 17-15,17-69 0,35-36-1</inkml:trace>
  <inkml:trace contextRef="#ctx0" brushRef="#br0" timeOffset="193987.05">17304 11853 0,'0'0'0,"17"0"31,1 0-31,35 0 0,123 18 16,54-36 15,-54-17-15,-141 0-1,-35-18 1,-53-18 0,-35-17-1,35 35 1,36 36-1,-1 17 1,36 0 0,-1 17-16</inkml:trace>
  <inkml:trace contextRef="#ctx0" brushRef="#br0" timeOffset="194302.26">18503 11324 0,'0'71'16,"0"-1"-1,18 195 1,-18 17-1,0-194 1,17 194 0,19-70-1,34-106 1,-34-53 0,-36-18-1</inkml:trace>
  <inkml:trace contextRef="#ctx0" brushRef="#br0" timeOffset="196921">19473 11906 0,'0'0'0,"-35"0"0,-53 18 31,70-18-31,36 0 31,52 18-15,-17-18-16,159 0 16,-106 0-1,-18 0 1</inkml:trace>
  <inkml:trace contextRef="#ctx0" brushRef="#br0" timeOffset="197154.37">19562 12153 0,'-71'0'31,"89"0"-16,-1 0 1,71 0 0,54 0-1,-72 0 1,-17 18 0,-35-18-16</inkml:trace>
  <inkml:trace contextRef="#ctx0" brushRef="#br0" timeOffset="202823">20179 12594 0,'0'18'62,"0"-1"-62,0 19 0,18-1 16,34 36 0,1-54-1,-35 1 1,0-18-16,-1 0 16,-17-71 30,18-35-30,0-17 0,-18-18-1,17 0 1,1 35 0,-18-35-1,17 17 1,1 18-1,-18 36 1,0 17 0,0 18-1,0 17 1,0 0 0,18 18 62,-1 0-78,1 0 15,0 0-15,17 0 16,0 0 0,71 0-1,0 18 1,17 0-1,36-36 1,35 18 0,-70-18-1,34 18 1,19 0 0,-54-17-1,159-18 16,-105-1-15,123 1 0,-159 35-1,-88 0-15,35 0 16,71 0 0,-1 0-1,1-18 1,-53 18-1,17 0 1,-70-17 0,-35 17-16,0 0 15</inkml:trace>
  <inkml:trace contextRef="#ctx0" brushRef="#br0" timeOffset="203995.1">21643 11871 0,'0'0'0,"-18"0"31,36 0 16,0 0-47,-1 0 0,1 0 16,52 18-1,-52-1 1,-36 19 0,-52 16-1,17-34 1,18 0-16,-18-18 16,35 0 15,0 0-16,18-18 17,0 36-17,36-18 1,17 0 0,-18-18-16,53 0 15,-35 18 1,-18 0-1,1 0 1,-36-17 31</inkml:trace>
  <inkml:trace contextRef="#ctx0" brushRef="#br0" timeOffset="204321.52">21872 12312 0,'0'0'0,"0"18"16,-17-18-16,-1 0 15,53 0 1,0 0 0,54 0-1,-36 0-15,35-18 16,-18 18 0,-52 0 15,-18 18-16</inkml:trace>
  <inkml:trace contextRef="#ctx0" brushRef="#br0" timeOffset="204542.04">22102 12136 0,'0'17'46,"0"1"-46,0 17 0,-18 71 16,18 35 0,0-53-1,0-17 1,0-36 0</inkml:trace>
  <inkml:trace contextRef="#ctx0" brushRef="#br0" timeOffset="205388.5">23530 11783 0,'18'0'15,"0"0"-15,-1 0 32,1 0-32,35 35 15,-18-17-15,18 35 16,-35-36-1,-36 1 1,-35 0 0,-70-1-1,17-17 1,70 18 0,54-18 15,17 0-16,36 0 1,88 0 0,-1 0-1,-69-35 1,-72 17-16</inkml:trace>
  <inkml:trace contextRef="#ctx0" brushRef="#br0" timeOffset="-209290.79">19791 11589 0,'0'0'16,"-35"35"-16,-1 0 16,19-17-16,17 0 15,70-54 1,89-34 0,-53-1-1,-71 54 1,-53 17-1,1 17 1</inkml:trace>
  <inkml:trace contextRef="#ctx0" brushRef="#br0" timeOffset="-208273.91">21149 11853 0,'0'0'0,"-18"-17"0,-35 34 16,36 1-1,-36 88-15,-71 176 32,72-88-17,34-106-15,36 36 16,105-54-1,53-87 1,-52-89 0,-89 0-1,-88 18 1,-35 88 0,-88 35-1,35 71 1,105-53-1,54 0 1,35-36 0</inkml:trace>
  <inkml:trace contextRef="#ctx0" brushRef="#br0" timeOffset="-207307.07">22983 11712 0,'0'0'0,"0"0"32,18 18-32,17 35 15,54 17 1,-37 19 0,-52-1-1,-88-18 1,0-34-1,35-36-15,-35 17 16,0-34 0,105 17 15,36 0-15,106 0-1,17 35 1,-87 71-1,-89-18 1,-89 35 0,-69-17-1,-36-53 1,53-53 0,70-18-1,53-52 1,18 35-1</inkml:trace>
  <inkml:trace contextRef="#ctx0" brushRef="#br0" timeOffset="-200889.32">19632 14041 0,'0'0'0,"-18"0"15,-17 0 17,70 0-32,36 0 15,70-18 1,-53 18-1,0 0 1,-35 18 0</inkml:trace>
  <inkml:trace contextRef="#ctx0" brushRef="#br0" timeOffset="-200673.32">19614 14287 0,'0'0'0,"-17"0"0,-1 0 0,1 0 16,52 0 0,35 0-1,19 0 17,-19 0-17,-35 0-15,36 18 16,-1-18-1,-17 18-15</inkml:trace>
  <inkml:trace contextRef="#ctx0" brushRef="#br0" timeOffset="-199938.52">20708 14182 0,'0'0'0,"18"17"15,-18 54 16,17-36-31,36 36 16,-17-18 0,-19-18-1,1-35-15,-1 0 32,1-53-17,-18-53 1,0-35-1,-35-18 1,17-35 0,18 53-1,0 71 1,53-1 0,18 36-1,70-1 1,70 36-1,19 0 1,-54 0 0,-17 0-1,88 18 17,-124-18-17,-87 0 1,-54 0-16</inkml:trace>
  <inkml:trace contextRef="#ctx0" brushRef="#br0" timeOffset="-199588.87">21696 13758 0,'0'0'0,"-18"18"0,-17 0 16,0 35-1,17-18-15,-35 18 16,0-36-16,-53 54 16,-17 17-1,35-53 17,52-17-17,54-18 16,53 18-15,52-18 0,-70 0-16,53 0 15,-18-18 1,-53 18 0,-35-18-1</inkml:trace>
  <inkml:trace contextRef="#ctx0" brushRef="#br0" timeOffset="-199372.76">21537 13899 0,'0'0'0,"-18"0"0,1 0 16,17 18 0,0 70-1,0 18 1,0-35-16,17 105 15,-17-70 1,18-36 0,35-70-1,-35-17-15</inkml:trace>
  <inkml:trace contextRef="#ctx0" brushRef="#br0" timeOffset="-199105.77">21837 13988 0,'0'0'16,"-18"0"-16,18 17 16,18 1-1,17 35 1,89 35 15,-54-53-15,-52-35-16,0 18 15,-36 0 1,-35 34 0,-71 54-1,54-35 1,52-106 0</inkml:trace>
  <inkml:trace contextRef="#ctx0" brushRef="#br0" timeOffset="-198923.34">21802 14041 0,'0'0'0,"-18"-18"31,53 18-15,1 0-1,-1 0-15,53 0 16,-17 0-16,34 0 15,1-18-15</inkml:trace>
  <inkml:trace contextRef="#ctx0" brushRef="#br0" timeOffset="-198722.6">22684 13917 0,'0'0'16,"-18"0"-16,0 0 0,36 0 15,105 0 1,-17 0 0,-35 18 15,-54 17-15</inkml:trace>
  <inkml:trace contextRef="#ctx0" brushRef="#br0" timeOffset="-198556.75">22754 14076 0,'0'0'16,"-17"0"-16,-1 17 15,36 1 1,-1-18-16,54 18 16,52-1-1,1-52 1,-54-18-1</inkml:trace>
  <inkml:trace contextRef="#ctx0" brushRef="#br0" timeOffset="-198139.56">23283 13794 0,'0'0'0,"-17"-18"15,-1 18 1,89 0-1,52 0 1,-17 35 0,-71 18-1,-35-35-15,-35 17 16,-71 18 0,0-35-1,71-18 1,53 0-1,35 0 1,17 0 0,-35 17-16,36 1 31,-18 52-15,-71 1-1,-105 17 1,-18-17-1,52-54 1,54-17 0,53-53-16</inkml:trace>
  <inkml:trace contextRef="#ctx0" brushRef="#br0" timeOffset="-197739.56">23760 14182 0,'0'0'16,"0"17"-16,0 1 0,35 17 16,35 36-1,-17-18 1,-35-18 15,0-53-15,-1-52-1,1-54 1,-18 71-16,18-105 16,-18 87-16,-18-70 15,0-53 1,18 70 0,0 89-1,88 35 1,1 0-1,87 0 1,-17 0 0,-71 18 15,-88-18-31</inkml:trace>
  <inkml:trace contextRef="#ctx0" brushRef="#br0" timeOffset="-197471.72">24324 13811 0,'0'0'0,"0"36"15,0-1-15,18 106 16,35-53 0,-1-35-1,-16-35 1,-19-18-16,19 17 15,-36 19 1,-53 34 0,-35 18-1,-18-17 17,18-71-17</inkml:trace>
  <inkml:trace contextRef="#ctx0" brushRef="#br0" timeOffset="-197272.63">24236 13882 0,'0'0'0,"17"0"0,36-18 16,106-17-1,-35 35 1,-1 0-1,-52 35 1,-36 18 0</inkml:trace>
  <inkml:trace contextRef="#ctx0" brushRef="#br0" timeOffset="-197138.73">25118 14411 0,'0'0'0,"-18"18"0,-17-18 16,158-18-1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5-09T13:23:43.101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1799 4269 0,'-53'0'0,"106"0"0,-106-18 16,53-17-16,18-283 31,-18 230-15,35-124-16,0-140 15,1 175 1,-1-52-1,18 70 17,-18 71-17,18 70 1,0 54 0,18 52-1,-36-35-15,53 70 16,36 142-1,-1 17 1,-35-88 0,18 53-1,-71-141 1,-35-71 0,-53-17-1,-123-1 1,-71-17 15,0-70-15,0-18-1,177 52 1,-72-70 0,72 36-16,-1-54 15,71 19 1,89 34-1,193-105 1,35 17 0,-17 35-1,-18 36 1,-158 71 0,-1-1-1,-52 53 1,-53 53 15,-54 54-15,-87 52-1,-1-53 1,71-53-16,-105 53 16,-1 35-1,-35 18 1,70-70-1,36-36 1,18-35 0,34-35-1,19-1-15,-1 1 16,0-18 0,18 18-1,0-36 1,0 0-1</inkml:trace>
  <inkml:trace contextRef="#ctx0" brushRef="#br0" timeOffset="166.09">2910 3845 0,'0'0'0,"36"18"0,-107-18 16,53 0 0,36 18-16,70 17 15</inkml:trace>
  <inkml:trace contextRef="#ctx0" brushRef="#br0" timeOffset="2601.42">1058 7003 0,'0'-18'16,"18"-17"-16,-18-1 15,35-158 1,1-35 0,-1 88-1,-18 88 16,1 35-31,0 18 16,17 36 0,18 87-1,0 36 1,-36-36 0,1 71-1,-18-105 1</inkml:trace>
  <inkml:trace contextRef="#ctx0" brushRef="#br0" timeOffset="2832.55">1023 6791 0,'-18'0'31,"36"0"-15,35-18 0,123-17-1,-35 35 1,-52 0 0</inkml:trace>
  <inkml:trace contextRef="#ctx0" brushRef="#br0" timeOffset="3067.06">1587 6209 0,'0'0'0,"18"53"15,-18 0 1,0 0-16,0 158 31,18-70-15,-18 53-1,0-105 1</inkml:trace>
  <inkml:trace contextRef="#ctx0" brushRef="#br0" timeOffset="3517.58">1605 6279 0,'0'0'0,"18"0"32,-1 0-32,36 18 15,18 17 1,-18 18-1,-53-17 17,-35 34-17,-18-35 1,17 1-16,19-19 16,-54 19-1,71-19 1,35-17-1,36 0 1,35 18 0,-53 17-1,-36-17 1,-17 17-16,0 71 16,-88 53-1,0-71 1,35-71 15,-18-17-31</inkml:trace>
  <inkml:trace contextRef="#ctx0" brushRef="#br0" timeOffset="3916.97">970 6138 0,'0'0'0,"-18"0"0,1 0 16,34 0-1,1 0-15,53-17 16,158-1 0,-53 0-1,71 1 1,-141-1-1,-106 0 17,0-17-17,-17 18-15,-19-36 16,-17 0 0,-35-18-1,53 18 1,17 36-1,36 34 17,-1-17-32</inkml:trace>
  <inkml:trace contextRef="#ctx0" brushRef="#br0" timeOffset="4133.95">2117 6526 0,'0'0'0,"0"18"15,17-18 1,1 0-16,0 0 16,87 0-1,1 0 1,-53 0-1,-35 0-15,-1 0 0</inkml:trace>
  <inkml:trace contextRef="#ctx0" brushRef="#br0" timeOffset="4350.57">2170 6703 0,'0'0'0,"0"17"15,17-17 1,1 0-16,-1 0 16,36 0-1,36 0 1,-19 0 0,-35-17-1,-35-1 1</inkml:trace>
  <inkml:trace contextRef="#ctx0" brushRef="#br0" timeOffset="4766.72">2963 6244 0,'-17'35'16,"-1"54"-16,18 158 31,0-177-31,35 36 16,54 0 15,-54-106-31</inkml:trace>
  <inkml:trace contextRef="#ctx0" brushRef="#br0" timeOffset="4967.41">3157 6491 0,'18'0'32,"17"0"-17,18 0-15,18 18 16,-1-18-16,1 0 0,35 0 16,-53-18-16,17 18 15</inkml:trace>
  <inkml:trace contextRef="#ctx0" brushRef="#br0" timeOffset="5350.49">3722 6156 0,'0'0'0,"17"18"16,107-18-1,-89 0 1,18 53-1,-71 35 1,-34-18 0,16-34-16,-70 16 15,71-34 1,18-18 0,52-18-1,53 18 1,18 18 15,-36 17-15,-87 18-1,-1-17-15,-70 16 16,-36 19 0,19-53-1,52-36 1</inkml:trace>
  <inkml:trace contextRef="#ctx0" brushRef="#br0" timeOffset="5550.76">4039 6844 0,'0'0'0,"0"18"0,0-1 15,-17 1 1,17-1 0,17 1-1,-17 0-15</inkml:trace>
  <inkml:trace contextRef="#ctx0" brushRef="#br0" timeOffset="6216.9">4657 6227 0,'0'0'0,"-18"17"15,18 1-15,-53 52 16,18-34-16,-71 52 31,18-35-15,17-18 0,54-17-1,-1-18 1,36 0-1,35 17 1,123-17 0,36-17-1,-54-1 1,-122 18 0,-54-18-1</inkml:trace>
  <inkml:trace contextRef="#ctx0" brushRef="#br0" timeOffset="6417.19">4639 6209 0,'0'0'0,"18"35"16,-18-17-1,17 35-15,-17 53 16,0-54-16,0 72 15,0-36 1,18 18 0,17-71-1</inkml:trace>
  <inkml:trace contextRef="#ctx0" brushRef="#br0" timeOffset="6650.99">5203 6050 0,'0'0'15,"-17"0"-15,34 18 0,19-1 16,52 107 0,-35-18-1,-18 105 1,-53-70-1,-140 89 1,17-142 0</inkml:trace>
  <inkml:trace contextRef="#ctx0" brushRef="#br0" timeOffset="7316.83">6368 6121 0,'0'0'0,"0"17"15,0 1-15,-18 264 31,18-211-15,0 52 0,0 1-1,0 17 1,18-106 0</inkml:trace>
  <inkml:trace contextRef="#ctx0" brushRef="#br0" timeOffset="7766.99">6403 6156 0,'0'0'0,"18"0"32,-1 0-17,36 35-15,35 1 31,-52-1-15,-19-18-16,-17 36 16,-53 71-1,-53-18 1,36-89 0,52-17-1,54-17 1,87-36-1,-88 53 1,89 0 0,-54 70-1,-105 1 1,-53 17 0,-71 53-1,71-123 16,70-18-15,54-35-16</inkml:trace>
  <inkml:trace contextRef="#ctx0" brushRef="#br0" timeOffset="8066.9">7320 6279 0,'0'0'16,"-18"0"-16,-17-17 0,-53-1 15,-18 36 1,-17 88 0,70 70-1,70-88 1,89 0 15,53-52-15,-18-54-1,-70 0 1,-71-17-16</inkml:trace>
  <inkml:trace contextRef="#ctx0" brushRef="#br0" timeOffset="8435.4">6562 5944 0,'0'0'0,"17"0"15,19 0 1,16 0 0,143 0-1,-1-17 1,-71-19 0,-88 19-1,-17-19 1,-36 1-1,-35-18 1,-35-17 0,35 17-1,36 35 1,-1 18-16</inkml:trace>
  <inkml:trace contextRef="#ctx0" brushRef="#br0" timeOffset="9017.98">7814 6297 0,'0'0'16,"18"0"-1,17 18-15,124-18 16,-106 0-16,105 0 31,-105 17-15</inkml:trace>
  <inkml:trace contextRef="#ctx0" brushRef="#br0" timeOffset="9217.32">7920 6526 0,'0'0'15,"-18"18"-15,1-18 0,17 18 16,17-18 0,54 17-1,70-17 1,0-17 0,-53-1-1</inkml:trace>
  <inkml:trace contextRef="#ctx0" brushRef="#br0" timeOffset="10034.44">8784 6156 0,'0'0'0,"-17"0"0,-19 35 15,19 1 1,-1 69-16,-17 36 16,35-70-16,-18 88 15,36 17 16,52-17-15,18-124 0,-70-35-16</inkml:trace>
  <inkml:trace contextRef="#ctx0" brushRef="#br0" timeOffset="10350.85">9155 6403 0,'0'0'0,"-18"0"0,0 18 16,18 34 0,0 107-1,0-71 1,36-35 0,34-35-1,1-71 16,-54-70-15,-70 17 0,-17 35-1,17 54 1,18 17 0,17 17-16,0 18 15,1 54 1</inkml:trace>
  <inkml:trace contextRef="#ctx0" brushRef="#br0" timeOffset="10540.37">9507 6897 0,'0'0'0,"-17"0"16,-1 0-1</inkml:trace>
  <inkml:trace contextRef="#ctx0" brushRef="#br0" timeOffset="10784.59">9737 6579 0,'0'0'0,"-18"18"16,18-36-16,35 18 15,53 0 1,18 0 15,-70-17-15,-19-1-16,1 0 0</inkml:trace>
  <inkml:trace contextRef="#ctx0" brushRef="#br0" timeOffset="12251.71">10636 6279 0,'0'0'0,"-17"18"32,-1-18-32,-35 18 15,-18 35 1,36-18-16,-71 35 16,-35 19-1,53-54 1,53-17-1,105-36 17,19 18-17,-37 0-15,72-18 16,-71 18-16,53 0 16,-18 0-1,-53 0 16,-52-70-15</inkml:trace>
  <inkml:trace contextRef="#ctx0" brushRef="#br0" timeOffset="12468.52">10513 6315 0,'-18'0'31,"36"17"-16,-18 1-15,35 158 16,-17-123 0,-18 18-16,17 70 15,-17 18 1,-17-106 0,-1-89-1</inkml:trace>
  <inkml:trace contextRef="#ctx0" brushRef="#br0" timeOffset="12784.8">10883 5944 0,'53'36'15,"-35"-1"-15,35 53 16,-18 0 0,0 142-1,-35-89 1,-70 123 0,-71-34-1,-1-107 16,72-88-15,52-17-16,1-18 16,17-18-16</inkml:trace>
  <inkml:trace contextRef="#ctx0" brushRef="#br0" timeOffset="12951.45">11201 7073 0,'0'0'16,"-18"0"-16,18 18 0,35-36 16</inkml:trace>
  <inkml:trace contextRef="#ctx0" brushRef="#br0" timeOffset="18669.14">1341 8273 0,'0'0'0,"0"-18"15,-18 18 1,36 18 0,-18 17-1,35 177 1,-18-1 0,-17-52-1,0-106 1,0-35-16,-17-1 15,-54-34 1,-35-54 0,-17-52-1,70-36 1,53 53 0,88 18-1,-35 52 16,124-16-15,17 34 0,0 124-1,-177 88 1,-70-71 0,-105 54-1,52-107 1,0-17-1,35-53 1,89-35 0,0 0-16</inkml:trace>
  <inkml:trace contextRef="#ctx0" brushRef="#br0" timeOffset="19369.36">2258 9119 0,'0'0'0,"-18"18"0,0 17 16,54-105 15,-19 34-31,36-69 16,18-72 0,-36 18-1,-17 71 16,17 35-15,0 71 0,36 88-1,-18 0 1,17 52 0,-52 1-1,0-71 1,-36-88-1</inkml:trace>
  <inkml:trace contextRef="#ctx0" brushRef="#br0" timeOffset="19585.41">2346 8837 0,'0'0'0,"-18"0"0,1 0 0,70 0 47,17 0-31,-17 0-16,53 0 15,70 0 1,-17-18 0,-106 18-16</inkml:trace>
  <inkml:trace contextRef="#ctx0" brushRef="#br0" timeOffset="19835.56">3246 8537 0,'0'0'0,"-18"0"0,-17 0 15,-36 0 1,18 53 0,0 71 15,53 34-16,53-52 1,0-53 0,18-35-1,70-18 1,-53-36 0,-70-16-1</inkml:trace>
  <inkml:trace contextRef="#ctx0" brushRef="#br0" timeOffset="20252.22">2469 8096 0,'0'0'0,"-17"18"0,-1-18 16,36 18 0,88 34-1,70 1 1,36-35 0,-18-36-1,-88-17 1,-89 35-1,-17-35 1,-35-36 0,-36-17-1,1 0 1,-1 70 0,36 18 15,35 18-31,0-1 15,0 1-15</inkml:trace>
  <inkml:trace contextRef="#ctx0" brushRef="#br0" timeOffset="21018.88">1764 10125 0,'-35'0'16,"52"0"0,19 17-16,87-17 31,0 0-16,-34 18 1,-72 0-16</inkml:trace>
  <inkml:trace contextRef="#ctx0" brushRef="#br0" timeOffset="21235.88">1729 10372 0,'0'0'0,"-18"0"0,0 0 16,36 0 0,17 17-1,89 1 1,17-36 0,-35 36-1,-53-18 1</inkml:trace>
  <inkml:trace contextRef="#ctx0" brushRef="#br0" timeOffset="32252.52">14517 5980 0,'-18'-18'15,"1"0"1,-19 1-1,19-1-15,-54 0 16,-35 54 0,0 140-1,71-17 1,35-106 0,35-18-1,18 0 1,88-17-1,-35-36-15</inkml:trace>
  <inkml:trace contextRef="#ctx0" brushRef="#br0" timeOffset="32436.91">14711 5909 0,'0'0'0,"-18"0"16,18 18-16,-17 105 15,34 54 1,1-36 0,-18-53-1,17-71 1</inkml:trace>
  <inkml:trace contextRef="#ctx0" brushRef="#br0" timeOffset="32803.58">14711 5909 0,'17'-18'0,"-34"36"0,52-53 15,0 35-15,18-18 16,-35 18-16,35 18 16,0 17-1,-53 36 1,-71 17-1,-17-35 1,17-36 0,89-17-1,53 0 1,34 18 15,1 0-15,-106 52-1,-70 36 1,-71 0 0,-18-71-1,88-70 1</inkml:trace>
  <inkml:trace contextRef="#ctx0" brushRef="#br0" timeOffset="33120.28">14287 5750 0,'18'0'16,"-18"18"-16,35 0 16,36 17-16,123-18 31,-18-34-16,-105-36 1,-53 35-16,-1-52 16,-70 17-1,-17-35 1,-18 35 0,35 35-1,53 71 1,0-18-16</inkml:trace>
  <inkml:trace contextRef="#ctx0" brushRef="#br0" timeOffset="33319.17">15152 6103 0,'0'0'0,"35"0"16,-17 0-16,17 0 15,106-18 1,-35 1 0,17-1-1,-87 36 1</inkml:trace>
  <inkml:trace contextRef="#ctx0" brushRef="#br0" timeOffset="33471.31">15434 5874 0,'0'0'0,"0"35"15,18 0-15,-18 18 16,35 53-16,0 53 31,-35-36-15</inkml:trace>
  <inkml:trace contextRef="#ctx0" brushRef="#br0" timeOffset="33754.33">16087 5733 0,'0'0'0,"-18"0"15,0 0-15,1 0 16,17 35 0,0 53-1,0-35-15,17 194 16,-17-106-1,0-70-15</inkml:trace>
  <inkml:trace contextRef="#ctx0" brushRef="#br0" timeOffset="34153.71">16140 5803 0,'0'0'0,"35"0"16,53 0 0,36 35-1,-89 18 1,-53 0 15,-17-17-31,-106 52 16,53-53-1,35-17 1,106-18 0,88 0-1,-18 0 1,-70 35 0,-71 36-1,-123 52 1,-35-17-1,105-71 1,89-35 0</inkml:trace>
  <inkml:trace contextRef="#ctx0" brushRef="#br0" timeOffset="34336.97">16739 6068 0,'0'0'15,"-35"17"-15,-88 72 16,105-36 0,36 17-1</inkml:trace>
  <inkml:trace contextRef="#ctx0" brushRef="#br0" timeOffset="34702.9">16669 6456 0,'0'0'16,"-18"0"-16,18-18 15,0 1-15,18-36 16,-1 17-16,19-52 16,17-35-1,17-18 1,1 88-1,-36 106 1,0 52 0,1 107-1,-36-141 1,-18-54 0,18-17-16,-18-88 0</inkml:trace>
  <inkml:trace contextRef="#ctx0" brushRef="#br0" timeOffset="36270.21">16581 6227 0,'0'0'0,"0"-18"16,158 18 15,-87 0 0,35 0-15,-53-18-1,-36 1 1,-34 17-16</inkml:trace>
  <inkml:trace contextRef="#ctx0" brushRef="#br0" timeOffset="36654">16140 5733 0,'0'0'0,"17"0"31,1 0-31,17 0 16,106 0-1,36 0 1,-54-18 0,-70 18-1,-53-18 1,-35-35 0,-1-35-1,1 35 1,18 0-1,34 36 1,1-1 0</inkml:trace>
  <inkml:trace contextRef="#ctx0" brushRef="#br0" timeOffset="37053.71">17216 6032 0,'0'0'0,"17"0"31,18 0-15,18 0-16,36-17 16,-19 17-1,-52 0-15</inkml:trace>
  <inkml:trace contextRef="#ctx0" brushRef="#br0" timeOffset="37236.89">17268 6156 0,'0'0'0,"-35"0"0,18 18 16,52-1-1,71-17 1,17 0 15,-52 0-15,-18-53-16</inkml:trace>
  <inkml:trace contextRef="#ctx0" brushRef="#br0" timeOffset="37886.71">18221 5874 0,'0'0'0,"0"-18"0,-18 18 15,-105-53 17,88 53-32,-71 88 15,18 71 1,70-71 0,71-17-1,106-53 1,-1-54-1,-105 19 1</inkml:trace>
  <inkml:trace contextRef="#ctx0" brushRef="#br0" timeOffset="38170.68">18292 6350 0,'0'0'15,"17"-18"1,18-17-1,36-88 1,0-36 0,-54 106-1,1 0-15,17-70 16,-17 87-16,-1 1 16,1 70-1,0 106 1,-1 71-1,1-36 1,0-105 0,-18-36-16,0-17 15</inkml:trace>
  <inkml:trace contextRef="#ctx0" brushRef="#br0" timeOffset="38355.03">18380 6209 0,'0'0'0,"-18"18"16,36-18 0,-1-18-1,19 18-15,-1 0 16,124-35 0,-54 17-1,-87 0 1</inkml:trace>
  <inkml:trace contextRef="#ctx0" brushRef="#br0" timeOffset="38687.07">17992 5733 0,'0'0'0,"-18"0"16,36 0-16,17 0 15,53 17 1,-35-17-16,88 0 16,18 18-1,53-53 1,-142-1 0,-88-34-1,-70-1 1,53 1-1,17 52-15,-17-35 16,17 35 15,1 1-15</inkml:trace>
  <inkml:trace contextRef="#ctx0" brushRef="#br0" timeOffset="61822.65">15311 10495 0,'-53'0'0,"106"0"0,-124 0 16,53 0 0,1 0 15,34 0 453,1 0-468,0 0-1,-1 0 1,1 0 0,0 0-1,-1 0 1,1 0 0,17 18-1,-17-18 1,52 0-1,-52 0-15,35 0 16,35 0 0,0 0-1,0 0 1,18 0 0,-35 0-1,52 0 1,18 0-1,1-18 1,-1 18 15,0 0-15,-35 0 0,-1 0-1,37 18 1,-19-18-1,18 0 1,0 0 0,-35 0-1,0 17 1,-53 1 0,53-18-1,-1 0 1,1 0-1,0 0 17,0 0-17,0 0 1,-36 0 0,-34 0-1,69 0 1,1 0-1,-88 0 1,0 0 31,-1-18-31</inkml:trace>
  <inkml:trace contextRef="#ctx0" brushRef="#br0" timeOffset="62106.33">18486 10354 0,'0'0'0,"-18"0"0,36-18 31,-1 18-15,54 0-1,-18 36 1,-18 34-1,-35-52 1,0-1-16,-35 36 16,17-17-1,-70 34 1,17 1 0,36-18-1,35-36 1</inkml:trace>
  <inkml:trace contextRef="#ctx0" brushRef="#br0" timeOffset="62374.35">18556 11060 0,'-18'17'0,"36"-34"0,-36 69 0,1 1 16,-18 106-1,-1-53 1,1 88 0,35-88-1,0-89 1,18-17-16,35-35 15</inkml:trace>
  <inkml:trace contextRef="#ctx0" brushRef="#br0" timeOffset="62806.71">18556 11077 0,'0'0'0,"35"0"15,-17 0-15,35 18 16,-35-1-16,17 19 16,-18 17-1,-17 0 1,-52 0 0,-19-18-1,36-18 1,17-17-1,53 0 1,89 18 15,-36 0-15,-53-1 0,-70 54-1,-71 52 1,53-105-1,-123 70 1,52-70 0,72-53-1,34-18 1</inkml:trace>
  <inkml:trace contextRef="#ctx0" brushRef="#br0" timeOffset="63656.71">18785 10460 0,'0'0'0,"-17"0"0,-1 17 32,36-17 30,-18-17-46,17-1-16,1 1 15,53-54 1,-18 18-16,52-35 16,19-18-1,-36 53-15,124-141 16,158-106-1,-158 142 1,105-125 0,-70 72-1,-141 122 1,-71 37-16,36-1 16,-36 0-1,-17 35 1,-53 0-1,-54 1 17,54 17-32</inkml:trace>
  <inkml:trace contextRef="#ctx0" brushRef="#br0" timeOffset="63906.66">20532 8608 0,'0'0'16,"0"-18"-16,17 18 15,54-18 1,-18 18-16,88-17 16,-88 17-1,-18 53 1,-70 70 0,-53 36-1,52-36 1,19-52-1,34-71 1,1-18 0</inkml:trace>
  <inkml:trace contextRef="#ctx0" brushRef="#br0" timeOffset="64290.59">21678 8167 0,'0'0'0,"0"-18"15,-17 1-15,-1-19 16,-35 19-1,-35 17 17,-53 70-17,70 36 1,71 35 0,88-53-1,36-88 1,-54 0-1,-52 0-15,17 0 16,-70 0 15</inkml:trace>
  <inkml:trace contextRef="#ctx0" brushRef="#br0" timeOffset="65139.97">14975 11553 0,'0'0'0,"0"-70"32,18 17-17,17-18-15,18-52 16,-35-1-1,0 54 1,17 52 0,35 106-1,-34 54 1,17-1 0,-18 53-1,-35-88 1,0-89-1,-18-17-15,-17 0 16</inkml:trace>
  <inkml:trace contextRef="#ctx0" brushRef="#br0" timeOffset="65291.36">15011 11448 0,'35'0'16,"-17"0"-1,123-18 1,-35 0 0,-71 1-1,-35-1-15</inkml:trace>
  <inkml:trace contextRef="#ctx0" brushRef="#br0" timeOffset="66389.84">15064 10619 0,'17'-18'109,"1"0"-93,0 1-1,17-1-15,0 0 16,0-17-16,89-18 15,-36 18 1,-35 17-16,53-17 16,53-18-1,35-17 1,0-1 0,0-17-1,0 0 1,-106 52-1,88-34 1,89-36 15,-71 35-15,-18-17 0,1 18-1,-1-1 1,18 18-1,-71 0 1,54 18 0,-54 0-1,124-36 1,-17 1 0,-36-1-1,-36 18 1,-52 18-1,-71 17-15,71-17 32,71-36-17,-36 18 1,-35 1 0,17 16-1,-35 1 1,-52 17-16,-1 18 15,53-53 1,-53 36 0,18-1-1,35-17 1,-52 17 0,-54 18 15,0 0-31,-34 0 15,34 0 1</inkml:trace>
  <inkml:trace contextRef="#ctx0" brushRef="#br0" timeOffset="66707.73">20126 8378 0,'-18'0'15,"36"0"-15,-106-17 16,52-1-1,72 18 1,-1 0 0,36 0-1,87 53 1,-69-18 0,16-17-1,-34 0 1,-36-1-1,-52 36 1,-107 53 15,-17 0-15,-53 70 0,106-105-16,17 17 0</inkml:trace>
  <inkml:trace contextRef="#ctx0" brushRef="#br0" timeOffset="69024.34">2487 10636 0,'0'0'0,"-18"0"15,18-17 17,18-19-32,0-52 15,35-88 1,17 17-1,-35 53 1,1 89 15,-19 17-15,54 70 0,-36 36-1,-35-53-15,0 70 16,0 1-1,0-36 1,18-70 0</inkml:trace>
  <inkml:trace contextRef="#ctx0" brushRef="#br0" timeOffset="69223.72">2469 10336 0,'0'0'0,"-17"0"15,34 0 1,19 0 0,70 18-1,-1 0 1,-16-1 0,-72-17-16,54 0 15,-54 0-15,36 0 16</inkml:trace>
  <inkml:trace contextRef="#ctx0" brushRef="#br0" timeOffset="69441.82">2999 9984 0,'0'0'0,"0"35"47,17 0-47,-17 18 15,0 88-15,0 36 16,0-54 15,18-88-15,0-52 0,-18-19-16</inkml:trace>
  <inkml:trace contextRef="#ctx0" brushRef="#br0" timeOffset="69839.75">3016 10054 0,'18'18'15,"0"-18"1,-1 0-16,107 17 16,-54-17-1,-35 18 1,-70 35-1,-35 35 17,17-53-17,35-35-15,0 0 16,18 18 0,53 0-1,0 17 1,53 18-1,-18-18 1,-88 0 0,-17 1-1,-89 34 1,-35-17 0,70-70-1</inkml:trace>
  <inkml:trace contextRef="#ctx0" brushRef="#br0" timeOffset="70189.83">2505 9842 0,'0'0'0,"17"0"0,-17 18 16,124 0-1,-1-1 1,-70-17-16,71 18 16,52-36-1,-70-52 1,-53 17 0,-53-35-1,-71 0 1,-17 17-1,35 53 17,36 1-17,17 34 1</inkml:trace>
  <inkml:trace contextRef="#ctx0" brushRef="#br0" timeOffset="70407.28">3545 10178 0,'0'0'0,"18"0"0,35 17 16,88 1 0,-17-18-1,-36 0 1,-53 0-1,-17 0 17,-18-18-32</inkml:trace>
  <inkml:trace contextRef="#ctx0" brushRef="#br0" timeOffset="70606.92">3828 9948 0,'0'0'0,"-18"0"15,-17 0 1,70 71 0,0 105-1,-17 36 1,-36-71 0,1-70-1,17-54-15,0-17 16</inkml:trace>
  <inkml:trace contextRef="#ctx0" brushRef="#br0" timeOffset="70808.42">4216 9895 0,'0'0'15,"17"18"-15,-17 17 16,18 18-16,17 88 15,-35 106 1,-35-53 0,35-123-1,18-106 1</inkml:trace>
  <inkml:trace contextRef="#ctx0" brushRef="#br0" timeOffset="71207.25">4410 9807 0,'0'0'0,"35"18"0,-17-18 16,17 35 0,0-17-16,18 70 15,-35-53-15,-18 53 16,-71 18-1,-52-35 1,35-54 0,70-17-1,71 0 1,35 0 0,53 0-1,-53 36 1,-88 17-1,-88 52 17,-35-16-17,34-54 1,107-70 0</inkml:trace>
  <inkml:trace contextRef="#ctx0" brushRef="#br0" timeOffset="71457.7">4992 10160 0,'0'0'0,"-18"0"0,-52 18 16,34 17-16,-52 35 15,18 36 1,70-35-1,88-36 17,-35-17-17,105-54 1,-52-16 0,-88-1-16</inkml:trace>
  <inkml:trace contextRef="#ctx0" brushRef="#br0" timeOffset="71774.34">4604 9613 0,'0'0'0,"70"0"0,1 18 0,52-18 32,-34-18-17,-54 1-15,18-1 16,-53-53 0,-18-34-1,-17 34 1,-36-35-1,18 88 1,18 1-16,-18 17 16</inkml:trace>
  <inkml:trace contextRef="#ctx0" brushRef="#br0" timeOffset="72442.7">1411 12065 0,'0'0'15,"35"0"-15,1 0 16,105 18-16,18-18 31,-71 0-15,-18-18 0</inkml:trace>
  <inkml:trace contextRef="#ctx0" brushRef="#br0" timeOffset="72640.84">1464 12206 0,'0'0'0,"-18"18"0,54-1 16,-1 1 0,0-18-16,71 35 15,53-17 1,0-18-1,-89-18 1</inkml:trace>
  <inkml:trace contextRef="#ctx0" brushRef="#br0" timeOffset="72857.69">2240 11836 0,'0'0'15,"-18"0"-15,1 17 0,-1 36 16,18 88 0,0 53-1,0-53 1,0-70-16,35 35 16,54-36-1,-19-70 1</inkml:trace>
  <inkml:trace contextRef="#ctx0" brushRef="#br0" timeOffset="73265.7">2681 11818 0,'0'0'16,"-18"0"-16,18 18 15,89-1 1,-19-17 0,-35 0-16,18 0 15,-35 0-15,17 0 16,-35 18 31</inkml:trace>
  <inkml:trace contextRef="#ctx0" brushRef="#br0" timeOffset="73706.92">3157 11553 0,'0'0'0,"-17"0"0,17-17 15,17 17-15,36 0 16,18 0 15,35 53-15,-106 17 0,-18-17-1,-88 18 1,18-71-1,70 0 1,36 0 0,17 17-1,53 1 1,18 53 0,-53-36-1,-53 18 1,-35-18-1,-53 0 17,-71-17-17,71-36 1,53 18 0</inkml:trace>
  <inkml:trace contextRef="#ctx0" brushRef="#br0" timeOffset="73889.98">3616 12277 0,'-35'17'16,"70"-34"-16,-106 34 0,54-17 16,-1 0-16,53 0 15,-17 0 1,0 18 15</inkml:trace>
  <inkml:trace contextRef="#ctx0" brushRef="#br0" timeOffset="74442.17">4198 11677 0,'0'0'16,"-35"35"-1,-1 18 1,1-18-16,-53 54 16,-18-19-1,36-52 1,87-18 31,1 0-47,88 0 15,52 0 1,1 0 15,-88 0-15</inkml:trace>
  <inkml:trace contextRef="#ctx0" brushRef="#br0" timeOffset="74640.95">4145 11659 0,'-35'18'15,"35"35"1,17 0-16,1 70 16,0-52-16,-18 70 15,17 35 1,1-105-1,0-71 1</inkml:trace>
  <inkml:trace contextRef="#ctx0" brushRef="#br0" timeOffset="74858">4445 11606 0,'0'0'0,"35"0"15,-17 18-15,88 17 16,17 71 0,-88-18-1,-35-17-15,0 52 16,-70 89 0,17-124-1,53-123 1</inkml:trace>
  <inkml:trace contextRef="#ctx0" brushRef="#br0" timeOffset="75057.73">4815 11906 0,'0'0'0,"18"0"31,0 0-31,35 0 16,176-35-1,-53 17 1,-140 18 0,-36 36-1,-18-19 1</inkml:trace>
  <inkml:trace contextRef="#ctx0" brushRef="#br0" timeOffset="75225.66">5062 11677 0,'-17'18'16,"-1"-1"-1,-17 36 1,70 124 0,-17-1-1,-18-35 1</inkml:trace>
  <inkml:trace contextRef="#ctx0" brushRef="#br0" timeOffset="75657.77">5609 11536 0,'-35'141'15,"35"0"1,0-88-16,18 18 0,17 52 31,-18-70-31,54 17 16,35-17-16</inkml:trace>
  <inkml:trace contextRef="#ctx0" brushRef="#br0" timeOffset="75991.39">6032 11730 0,'0'0'16,"-17"0"-16,-1 17 16,18 1-16,0 141 15,0 17 1,71-105 0,17-54-1,-53-34-15,36-36 16,-18-71-1,-71 19 17,-52 34-17,-36 18 1,35 71 0,18-1-1,36-17-15,-1 53 16,0-35-16,18 0 0</inkml:trace>
  <inkml:trace contextRef="#ctx0" brushRef="#br0" timeOffset="76158.8">6438 12153 0,'0'0'15,"0"18"-15,-17-18 0,17 17 16,35 1 15,18 0-15,-18-36-1</inkml:trace>
  <inkml:trace contextRef="#ctx0" brushRef="#br0" timeOffset="76374.47">6844 11800 0,'0'18'31,"18"-18"-31,-1 0 0,18-18 16,18 18-1,53-17 1,-35-19-1</inkml:trace>
  <inkml:trace contextRef="#ctx0" brushRef="#br0" timeOffset="76707.27">7585 11465 0,'0'0'0,"-18"0"16,0-17-16,1 17 15,34 17 1,-34 71 0,-107 54-1,54-54 1,-36-18 0,106-52-1,35-36 1,71-17 15,53 0-15,-53 17-1,-53 18 1,-1 0 0</inkml:trace>
  <inkml:trace contextRef="#ctx0" brushRef="#br0" timeOffset="76893.36">7585 11483 0,'0'0'0,"0"70"47,0-17-47,0 124 15,17-1 1,1-52 15,-18-71-15,18-53-16</inkml:trace>
  <inkml:trace contextRef="#ctx0" brushRef="#br0" timeOffset="77141.75">7920 11218 0,'0'0'0,"35"0"15,0 18-15,36 35 16,0 159 0,-89 87-1,-53-52 1,-17-106 15,35-70-31,-35 17 0</inkml:trace>
  <inkml:trace contextRef="#ctx0" brushRef="#br0" timeOffset="78191.89">1464 13688 0,'0'0'0,"0"17"16,71 1-1,-19-18 1,90-18 0,-19 18-1,-88 36 1,-35-19-16,0 1 0</inkml:trace>
  <inkml:trace contextRef="#ctx0" brushRef="#br0" timeOffset="78392.64">1552 14005 0,'0'0'0,"-17"18"0,-1 0 0,36-18 16,17 0 0,88 0-1,1 17 1,-1-17-1,-52 0 17</inkml:trace>
  <inkml:trace contextRef="#ctx0" brushRef="#br0" timeOffset="80824.75">2452 13494 0,'0'0'0,"-18"0"0,-52 17 31,52 36-31,0 0 15,18 35-15,-17 106 16,17 53 0,70-70-1,36-71 1,0-106 0</inkml:trace>
  <inkml:trace contextRef="#ctx0" brushRef="#br0" timeOffset="81041.92">2893 13847 0,'17'0'31,"1"0"-31,17 0 16,-17 0-16,35 0 15,-18 0-15,36 0 16,-1 0 0,1-18-1</inkml:trace>
  <inkml:trace contextRef="#ctx0" brushRef="#br0" timeOffset="81491.83">3457 13441 0,'0'0'0,"-17"0"16,34 0 0,36 0-1,-18 53 1,1-18 0,-19 0-1,-17-17-15,0 0 16,-35 17-1,-36 0 1,36-17 0,70-18 15,-17 0-31,106 17 16,-54 1-1,1 35 1,-54 35 15,-70 18-15,-17-53-1,-36-18 1,18-35 0,0-17-1,52-36 1,36-18-1</inkml:trace>
  <inkml:trace contextRef="#ctx0" brushRef="#br0" timeOffset="81745.73">3969 14076 0,'0'0'0,"0"17"0,17-17 16,1-17 0,17 17-1</inkml:trace>
  <inkml:trace contextRef="#ctx0" brushRef="#br0" timeOffset="82157.73">4621 13547 0,'0'0'15,"-17"17"-15,-54 71 16,71-35 0,18 106-1,52-71 1,19-70-1,-1-89 1,-71 1 0,-17 17-16,0-35 15,-53 0 1,-17 35 0,-1 53-1,18 17 1,18 36 15,35-18-15,18-17-16</inkml:trace>
  <inkml:trace contextRef="#ctx0" brushRef="#br0" timeOffset="82424.73">5133 13176 0,'0'0'0,"18"0"0,-1 0 16,18 0-16,36 18 15,0 105 1,-54 54 0,-34 34-1,-19-105 1,19-53-16,-19 88 31,19-88-15,17 35-1,0-52 1</inkml:trace>
  <inkml:trace contextRef="#ctx0" brushRef="#br0" timeOffset="82692.97">6032 14129 0,'-17'17'0,"34"-34"0,-69 52 0,16 0 16,-70 71 0,-17 35-1,35-53 1,123-88 0</inkml:trace>
  <inkml:trace contextRef="#ctx0" brushRef="#br0" timeOffset="82891.92">6138 14217 0,'0'0'0,"-17"0"0,-36 70 15,-18 54 1,-17-18 0,0 0-1,53-53-15,-18-1 31,53-34-31,17-36 16,-17 1-16</inkml:trace>
  <inkml:trace contextRef="#ctx0" brushRef="#br0" timeOffset="83094.16">5644 14164 0,'0'0'0,"-17"0"0,-1 0 16,71 35 15,53 71-15,35 18-1,-35-36 1,-71-35 0,-35-71-1</inkml:trace>
  <inkml:trace contextRef="#ctx0" brushRef="#br0" timeOffset="83325.53">5821 14111 0,'0'0'16,"-18"-18"-16,-17 1 16,53 17-1,-1 17-15,36 1 16,35 88-1,18 35 1,18 0 0,-71-88-1,-18 0 1,-18-18-16</inkml:trace>
  <inkml:trace contextRef="#ctx0" brushRef="#br0" timeOffset="83444.17">6385 14676 0,'0'0'15,"0"17"-15,-17 1 32</inkml:trace>
  <inkml:trace contextRef="#ctx0" brushRef="#br0" timeOffset="90309.13">23707 6526 0,'0'0'0,"17"0"16,71 53 0,-70-35-16,35 17 15,0 18 1,-18-18 0,-35 1-1,-17 17 16,-1-18-31,-53 0 16,-34 0 0,34-17-1,0-18 1,54 0 0,52 0 15,0-18-31,54-17 15,-37 35-15,19-35 16,17 17 0,-17 1-1,-18 34 1</inkml:trace>
  <inkml:trace contextRef="#ctx0" brushRef="#br0" timeOffset="90846.99">23954 7250 0,'0'0'0,"-53"0"0,0 0 16,-71-18-1,-70-53 1,53-70 0,106 0-1,53-123 1,52 105 0,54 35-1,122 1 16,-51 105-15,-54 54 0,-18 69-1,-52 36 1,-71 18 0,0-88-1,-89 123 1,-69-18-1,70-123 1,-36 18 0,1-36-1,52-17 1,0-54 31</inkml:trace>
  <inkml:trace contextRef="#ctx0" brushRef="#br0" timeOffset="90992.45">24677 7338 0,'0'0'0,"17"17"16,-34-17-16,-36-17 15</inkml:trace>
  <inkml:trace contextRef="#ctx0" brushRef="#br0" timeOffset="98880.46">25682 7179 0,'18'0'94,"-18"18"-63,0-36-15,0 36-1,17-18 48,-17-18-48,18 0-15,0-17 16,70-106 0,-35 53-1,0-53 1,-36 70-1,-17 36-15,18 35 32,0 53-17,35 158 1,-36 1 0,-17-88 15,0-54-16,0-35 1</inkml:trace>
  <inkml:trace contextRef="#ctx0" brushRef="#br0" timeOffset="99109.8">25823 7091 0,'0'0'0,"18"-18"31,0 18-15,-1 0-16,54 0 15,35 0 1,-36 0 0,18-17 15,-17 17-31</inkml:trace>
  <inkml:trace contextRef="#ctx0" brushRef="#br0" timeOffset="99410.93">26723 6738 0,'0'0'0,"-18"0"0,1-18 0,-1 18 16,-53-17-1,19 17 1,-37 88 0,36 71-1,71-36 1,17-70 0,-17-35-1,35 17 1,35-17-1,-35-18 1,0-18 0,-35-35-1</inkml:trace>
  <inkml:trace contextRef="#ctx0" brushRef="#br0" timeOffset="99827.18">25982 6403 0,'-18'0'31,"36"18"-15,17-1-1,106 18 1,36-17 0,-18-36-1,-89 1 1,-35 17-16,18-35 16,-35 17-16,0-17 15,-36-1 1,-17-34-1,-53-1 1,-18 36 0,35 35-1,18 0-15,0 0 16,18 0-16</inkml:trace>
  <inkml:trace contextRef="#ctx0" brushRef="#br0" timeOffset="100143.12">25700 6174 0,'0'-18'16,"-18"18"-16,1 0 31,17 53-16,0 53 1,0-36-16,0 124 16,17 0-1,18 71 1,-17-124 0,-18-35 15,18-18-16,-1-53 1,1-35-16</inkml:trace>
  <inkml:trace contextRef="#ctx0" brushRef="#br0" timeOffset="100543.3">27005 5874 0,'0'0'0,"-18"0"15,36 35 1,0 53 0,52 124-1,-17 52 1,0-87 0,35 105-1,-35-88 1,-35-123-1,0-36-15,-18 0 16,0 0 0,-53-52-1</inkml:trace>
  <inkml:trace contextRef="#ctx0" brushRef="#br0" timeOffset="100793.99">27622 6403 0,'0'0'0,"-17"18"15,34-18-15,1 0 16,0 0-16,35 17 15,0-17 1,35 0 0,-53 0-1</inkml:trace>
  <inkml:trace contextRef="#ctx0" brushRef="#br0" timeOffset="100994.03">27517 6720 0,'0'0'16,"0"18"-16,-18-18 16,71-18-1,35 18 1,-17 0 0,-1 0-1,1 0 1,-54 0-16</inkml:trace>
  <inkml:trace contextRef="#ctx0" brushRef="#br0" timeOffset="102244.17">28416 7003 0,'0'17'32,"18"1"-32,-18 0 15,35 52 1,18-17 0,-18-35-1,-17-18 1,0-53-1,-1-71 1,-17 89 0,0-36-16,-17-70 15,17-88 1,-18 53 15,18 52-15,0 36-1,-18 35 1,18 35 0,0 1-1,18 17 110,0 0-109,-1 0-16,1 0 16,17 0-16,0 0 15,124 17-15,35-34 31,-35 17-15,-88 0-16,87 0 16,1 0-1,-71 17 1,-70-17 0,-18-17 15,0-19-16</inkml:trace>
  <inkml:trace contextRef="#ctx0" brushRef="#br0" timeOffset="102760.86">29069 6544 0,'-18'35'0,"1"-17"0,-54 123 31,71-70-31,-18 34 16,18-34-1,18-53-15,17 35 16,36-36-1,-53-17-15</inkml:trace>
  <inkml:trace contextRef="#ctx0" brushRef="#br0" timeOffset="102943.78">29228 6844 0,'0'0'0,"-18"0"16,36 18-1,-1-18 1,36-18 0,53 18-1,-35 0 1,-36 0 0</inkml:trace>
  <inkml:trace contextRef="#ctx0" brushRef="#br0" timeOffset="103360.77">29686 6562 0,'0'0'0,"18"0"16,0 0 0,-1 0-1,-17 35-15,0 53 31,-35-35-15,-53 0 0,17-35-1,71-36 1,18 0 0,52 1-1,-17 17 1,35 53-1,-52 17 1,-54 1 0,-17-1-1,0-52-15,-54 70 16,54-53 15,0-35-15,35-17-16</inkml:trace>
  <inkml:trace contextRef="#ctx0" brushRef="#br0" timeOffset="103610.72">30074 6509 0,'0'0'0,"0"17"0,-17 72 15,34 34 1,-17 89 0,0-106-1,-70-1 1,-1-16 15,-17-54-15,70-53-16</inkml:trace>
  <inkml:trace contextRef="#ctx0" brushRef="#br0" timeOffset="103977.7">30286 6315 0,'0'0'15,"18"0"1,-1 17-16,19 1 16,-1 17-1,-35 1 1,-18 16 0,-70 19-1,17-53 16,36-18-15,53 0 0,17 0-1,36 17 1,87-17 0,-52-17-1,-88-1-15</inkml:trace>
  <inkml:trace contextRef="#ctx0" brushRef="#br0" timeOffset="104608.03">29669 6032 0</inkml:trace>
  <inkml:trace contextRef="#ctx0" brushRef="#br0" timeOffset="105077.74">29669 6032 0,'17'0'109,"1"0"-109,17 0 0,0 0 16,71 18-1,88-18 1,-35 0 0,176 35-1,-17-17 1,-142 0 0,124-18-1,0 0 1,-53 0-1,-141 0 1,-106 17 15,-18 1 1,0 0-32</inkml:trace>
  <inkml:trace contextRef="#ctx0" brushRef="#br0" timeOffset="105460.06">30656 6756 0,'0'0'0,"-17"0"0,34 0 31,1 0-31,35 0 15,53 17 1,0-17 0,88 36-1,-141-36 1,-36 0 0,-34 0-1</inkml:trace>
  <inkml:trace contextRef="#ctx0" brushRef="#br0" timeOffset="105644.43">30921 6562 0,'-35'53'32,"35"-18"-32,0 35 0,-36 142 31,19-53-16,34-106 1,19-53-16,-19 17 0</inkml:trace>
  <inkml:trace contextRef="#ctx0" brushRef="#br0" timeOffset="105977.84">31274 6809 0,'-36'70'31,"19"-17"-31,-1 0 0,1 35 16,17 18-1,105-71 1,1-52 0,-18-36 15,-35 0-16,-53 18-15,18-36 16,-36 36 0,-35-1-1,-88 1 1,18 35 0,35 0-1</inkml:trace>
  <inkml:trace contextRef="#ctx0" brushRef="#br0" timeOffset="106377.78">31803 6473 0,'18'0'16,"-36"0"-16,71 0 0,-36 0 15,36 18 1,-35 17 0,17 18-1,-35 0 1,-35-18 0,-53-17-1,53 0-15,-89-18 16,89 0-1,17 0 1,71 17 15,88 1-15,-88-18 15,18 0-31,34 0 16,-52 0-16,0 0 15,-35-18-15</inkml:trace>
  <inkml:trace contextRef="#ctx0" brushRef="#br0" timeOffset="107145.95">27869 8396 0,'0'0'0,"-17"18"16,-1-18 0,53-18-1,89 0 1,35 1-1,-1 17 1,-87 0 0</inkml:trace>
  <inkml:trace contextRef="#ctx0" brushRef="#br0" timeOffset="107345.69">27940 8608 0,'0'0'0,"-18"0"0,1 0 16,34 0 0,72 17-1,34 19 1,-70-19 0,70-17-1,71-35 1</inkml:trace>
  <inkml:trace contextRef="#ctx0" brushRef="#br0" timeOffset="107844.67">28857 8184 0,'18'0'0,"-36"0"0,71-17 15,35-1 1,1 36-1,-37 17 1,-34 18 0,-36 53-1,-105 17 1,-1-87 0,36-36 15,71 0-16,34 0 1,54-18 0,35 36-1,17 34 1,-52 1 0,-36 36-1,-35-36 1,-18-36-16,-52 36 15,35-35-15,-36 17 16,-70 0 0,35-52-1,71-19 1,-1 1 15,36 17-31</inkml:trace>
  <inkml:trace contextRef="#ctx0" brushRef="#br0" timeOffset="108044.79">29316 8802 0,'0'17'0,"0"-34"0,0 52 15,-18-35-15,53-18 16,36 18-1,-89 0 1,1 18 0,-1-18-1</inkml:trace>
  <inkml:trace contextRef="#ctx0" brushRef="#br0" timeOffset="111261.38">25964 9860 0,'0'35'0,"0"-70"0,-17 123 0,-36 230 31,35-248-31,1 71 16,17 1-1,0-72 1,0-52-16,35 17 15,-17-35-15</inkml:trace>
  <inkml:trace contextRef="#ctx0" brushRef="#br0" timeOffset="111628.03">26264 10724 0,'0'0'0,"-17"18"0,-19 0 16,36-36-1,36-123 1,52-35 0,0 17-1,-35 71 1,-18-18-1,-17 88-15,17 1 16,18 69 0,0 107 15,-35 35-31,-36 0 31,0-106-15,-17 1-1,35-72-15</inkml:trace>
  <inkml:trace contextRef="#ctx0" brushRef="#br0" timeOffset="111827.54">26264 10495 0,'0'0'0,"-17"0"15,34 0 1,89 0-1,53-18 1,-18 1 0,-53-1-1,-35-17 1,-35 17 0</inkml:trace>
  <inkml:trace contextRef="#ctx0" brushRef="#br0" timeOffset="112011.69">26811 10107 0,'0'0'0,"-18"18"16,18 17-1,18 53 1,-18-35-16,18 71 16,-18 52-1,0 0 1,0-105-1,0-71 1</inkml:trace>
  <inkml:trace contextRef="#ctx0" brushRef="#br0" timeOffset="112460.93">26829 10160 0,'0'0'0,"-18"0"16,36 0 15,70 0-15,-18 18-1,-17-1 1,-17 19 0,-54-1-1,-88 71 1,-17-36-1,70-52 1,70-18 15,19 0-31,-1 0 16,106 17 0,18 19 15,-106-1-16,-53 0 1,-53 18 0,18-17-16,17-1 15,-88 35 1,71-34 0,17-36-1</inkml:trace>
  <inkml:trace contextRef="#ctx0" brushRef="#br0" timeOffset="112877.73">26405 9966 0,'0'0'0,"36"0"16,-1 0 0,0 0-16,36 18 15,70-1 1,0-17 0,-70-35-1,-19 0 1,-34-36-1,-18 36-15,-35-18 16,17 18-16,-35-1 16,-35 1-1,35 0 1,36 35 15,34 0-15,1 0-1</inkml:trace>
  <inkml:trace contextRef="#ctx0" brushRef="#br0" timeOffset="113144.83">27411 9507 0,'0'0'0,"-18"0"0,1 18 15,-1 0-15,0 70 16,18 35 0,0 212-1,18 1 1,35-72 15,-18-123-15,-17-88-16,35 71 15,0-107 1,-18-17-16</inkml:trace>
  <inkml:trace contextRef="#ctx0" brushRef="#br0" timeOffset="113361.99">27746 10107 0,'0'0'0,"0"18"31,35-18-31,71 0 16,-35 0 0,-36 17-1,18 1 1,-36 0-16</inkml:trace>
  <inkml:trace contextRef="#ctx0" brushRef="#br0" timeOffset="113545.35">27711 10354 0,'0'0'0,"-18"18"16,18-36-16,-18 18 15,36 18-15,17-18 16,71 0-1,35 0 1,0-18 0,-123 0-1</inkml:trace>
  <inkml:trace contextRef="#ctx0" brushRef="#br0" timeOffset="121395.83">28575 9825 0,'0'0'16,"0"-18"-16,0-17 31,0 53-31,18-1 15,-18 177 1,0 0 0,-18-141-1,0-35 1,18-36 0,18 1-1,17-36 1,89 17-1,-1 36 1,-70 18 0,0 35-1,-71 35 17,-35 36-17,-35-36 1,35-35-1,-35-53 1,53-18-16</inkml:trace>
  <inkml:trace contextRef="#ctx0" brushRef="#br0" timeOffset="121614.73">28751 9807 0,'0'0'0,"18"18"0,0-1 32,-1-17-32,107-17 15,52-18 1,-17 17 15,-89 36-15,-70 52-1</inkml:trace>
  <inkml:trace contextRef="#ctx0" brushRef="#br0" timeOffset="122245.79">26564 12153 0,'0'0'16,"-17"18"-16,-54 229 31,53-159-31,18 71 16,-17-89-16,17 54 15,-18-89-15,36 18 16,17-53-1</inkml:trace>
  <inkml:trace contextRef="#ctx0" brushRef="#br0" timeOffset="122678.92">26617 12294 0,'18'0'0,"-36"0"0,53 0 0,-17 0 15,88 18 1,-36 35 0,-52 17-1,-71 19 1,-35-36 0,-36-36-1,36-17 1,88-17-1,71-36 1,35 35 0,-18 18-1,-53 0-15,18 18 32,-35 35-17,-71 35 1,-71 0-1,18-53 1,71-17 0,88-36-1,-18 18-15</inkml:trace>
  <inkml:trace contextRef="#ctx0" brushRef="#br0" timeOffset="122929.65">27234 12453 0,'-17'0'16,"17"-18"-16,-18 18 0,-70 18 31,35 53-31,18 34 31,70-52-15,89-17-1,-1-54 1,-70 0 0,-35 1-16,17-36 15,-35 35-15,-18-17 0</inkml:trace>
  <inkml:trace contextRef="#ctx0" brushRef="#br0" timeOffset="123214.08">26635 12118 0,'17'0'16,"19"18"-16,17-18 16,52 0-1,19 17 1,70-52-1,-124 0 1,-52 17 0,-71-53-1,-35 19 1,17-1 0,-52 0-1</inkml:trace>
  <inkml:trace contextRef="#ctx0" brushRef="#br0" timeOffset="123512.81">26264 11889 0,'0'0'0,"-17"-18"0,17 36 31,0 70-15,0-18-16,0 107 16,17 105-1,19-53 1,-1-52 0,-18-89-1,1 18 1,17-89-1,-35 1-15</inkml:trace>
  <inkml:trace contextRef="#ctx0" brushRef="#br0" timeOffset="123862.9">27605 11642 0,'-35'158'31,"35"-87"-31,0 88 16,0-71-16,17 88 15,36 71 1,18-35 0,-1-53-1,-52-89 17,-18 1-17,-18-107 1</inkml:trace>
  <inkml:trace contextRef="#ctx0" brushRef="#br0" timeOffset="124064.95">28116 12206 0,'0'0'0,"18"0"15,0 0-15,17 0 0,35 0 16,54 0 0,-53 0-1,-54 18 1,-17-1 0</inkml:trace>
  <inkml:trace contextRef="#ctx0" brushRef="#br0" timeOffset="124246.81">28205 12382 0,'-18'18'0,"36"-36"0,-54 36 0,19-18 15,52 0 1,35 0 0,54 0-1,-18 18 1,-18-1-1</inkml:trace>
  <inkml:trace contextRef="#ctx0" brushRef="#br0" timeOffset="124579.84">29316 11924 0,'0'0'0,"-18"0"0,1-18 15,-19 36 1,-52 52 0,-18 36-1,53-53-15,-53 53 16,54-53-16,-1 17 16,35-52-1,53-18 1,89 0-1,52 0 1,1 0 0,-89 0-1,-18 0 17,-70-35-32</inkml:trace>
  <inkml:trace contextRef="#ctx0" brushRef="#br0" timeOffset="124796.78">29263 11853 0,'0'0'0,"-18"-17"0,1 17 15,17 17 1,17 107 0,-17 123-1,0 35 1,-17-35-1,-1-141 1,18-71-16,-18 36 16,-17-54-1</inkml:trace>
  <inkml:trace contextRef="#ctx0" brushRef="#br0" timeOffset="125612.88">23460 14093 0,'0'0'0,"17"18"0,-17 0 16,-35 52-16,35-17 16,0 71-1,18-36 1,-36-35-16</inkml:trace>
  <inkml:trace contextRef="#ctx0" brushRef="#br0" timeOffset="125779.92">22931 14746 0,'0'0'0,"0"18"0,-36 17 15,36 88 1,36-52 0</inkml:trace>
  <inkml:trace contextRef="#ctx0" brushRef="#br0" timeOffset="125948.68">23354 14958 0,'0'0'16,"18"17"-16,-18 19 0,52 52 15,19 53 1,-36-88 0,-17-53-16</inkml:trace>
  <inkml:trace contextRef="#ctx0" brushRef="#br0" timeOffset="126179.23">24042 14587 0,'0'0'0,"-18"18"0,1 17 16,-19 177-1,-17 53 1,36-71 0,17-124-1,17-88 1</inkml:trace>
  <inkml:trace contextRef="#ctx0" brushRef="#br0" timeOffset="126480.08">24059 14323 0,'0'0'0,"0"-18"0,0-17 15,18 0-15,17-1 16,18-17 0,35 18-1,-17 70 1,0 89-1,-19 17 1,19 265 0,-36-124-1,18 0 1,-17-88 0,-36-106-1,-18-70 1</inkml:trace>
  <inkml:trace contextRef="#ctx0" brushRef="#br0" timeOffset="126679.98">24024 14905 0,'35'0'31,"1"0"-31,17-18 16,0 18-16,52-35 16,-69 35-16,52-53 15,-71 53-15</inkml:trace>
  <inkml:trace contextRef="#ctx0" brushRef="#br0" timeOffset="127196.74">24201 14605 0,'0'0'16,"-18"0"-16,18 18 16,18-1-16,17 89 15,-35 18 1,-53-19 15,-18-34-15,18-53-1,36-18-15,-18 0 16,52 17 0,71-17-1,53-17 1,-35-1 0,-70 18-1,-36 35 1,-18-17-16,-35 52 15,35-52-15,-17 35 16,35-18 0,53-35-1,35-17 17,-35-19-17,-35-17 1,-36 18-1,-88 0 1,0 17 0,36 18-1,70-35 1,0 17-16</inkml:trace>
  <inkml:trace contextRef="#ctx0" brushRef="#br0" timeOffset="127396.07">24871 14799 0,'0'0'0,"17"0"0,72-18 32,16 1-17,-52 17-15,18 0 16,-36 0-16,1 17 15,-19 36 17</inkml:trace>
  <inkml:trace contextRef="#ctx0" brushRef="#br0" timeOffset="127564.49">24924 14975 0,'0'0'0,"-18"0"0,-35 0 16,88 18-1,71 0 1,18-18 0,-36 0 15,71 0-15</inkml:trace>
  <inkml:trace contextRef="#ctx0" brushRef="#br0" timeOffset="128079.73">25894 14482 0,'0'0'0,"-18"-18"0,18 0 16,-35 36-1,35 70 1,0 124 0,71-106-1,52-54 1,-35-34 0,-17-18-1,-71 35 1,-53 54-1,-53 16 1,0-34 0,53-36 15,18-35-31,-18-17 16,35-1-16</inkml:trace>
  <inkml:trace contextRef="#ctx0" brushRef="#br0" timeOffset="128264.03">25947 14534 0,'0'0'0,"17"0"32,19 0-32,70-17 15,17 34 1,-52 19-1,-36-19 1</inkml:trace>
  <inkml:trace contextRef="#ctx0" brushRef="#br0" timeOffset="128446.86">26476 14764 0,'-88'-53'0,"176"106"15,-35-53 1,106 17-1,-36-17 1,-70 0-16,35 0 16,-17 0-1,-54 0 1,-17-17-16</inkml:trace>
  <inkml:trace contextRef="#ctx0" brushRef="#br0" timeOffset="128646.74">26829 14429 0,'0'0'0,"-18"0"0,0-18 16,1 18-1,17 18-15,0 87 32,0 160-17,0-36 1,0-88-1,17-105 1,19-36-16</inkml:trace>
  <inkml:trace contextRef="#ctx0" brushRef="#br0" timeOffset="129062.9">27111 14534 0,'0'0'0,"0"-35"0,18 18 0,-1-1 15,19 0-15,52 1 16,70 52 0,-69 0-1,-36 53 17,-106 36-17,-71-71 1,71-53-1,36 0 1,52 17 15,53 19-15,-17 17 0,-36-36-1,-17 1-15,-18 17 16,-53 71-1,-53 0 1,0-18 0,53-53 15,35-52-31</inkml:trace>
  <inkml:trace contextRef="#ctx0" brushRef="#br0" timeOffset="129263.37">27640 14781 0,'0'0'16,"-18"0"-16,1 0 0,34-17 15,125-1 1,69-17 0,-87 35-1,-89 0-15,36 0 16,-19 0-1</inkml:trace>
  <inkml:trace contextRef="#ctx0" brushRef="#br0" timeOffset="129446.71">28099 14482 0,'0'0'0,"-18"0"0,0 0 16,-17 17-1,35 71 1,0 106 0,0-35-1,18-88 1</inkml:trace>
  <inkml:trace contextRef="#ctx0" brushRef="#br0" timeOffset="129819.4">28663 14287 0,'0'0'0,"0"-17"0,0 34 16,0 19 0,-17 34-1,-19 36 1,1 53-1,53-106 1,123-53 0,-106-18-1,-35 18-15,18-17 0,-71-36 16,35 53 0</inkml:trace>
  <inkml:trace contextRef="#ctx0" brushRef="#br0" timeOffset="130930.79">28557 14728 0,'0'-17'0,"0"-1"62,18 18-62,17 0 16,71-35 0,106 0-1,-159 35 1,17-18-16,18 0 15,-17 1 1,-53 17 15,-18-53-15</inkml:trace>
  <inkml:trace contextRef="#ctx0" brushRef="#br0" timeOffset="131147.97">28945 14305 0,'0'0'0,"-17"0"0,17 18 16,17-1-1,-17 19 1,18 228 0,-18-17-1,0 53 1,-18-53-1,-35-53 1,18-141-16</inkml:trace>
  <inkml:trace contextRef="#ctx0" brushRef="#br0" timeOffset="132513.74">25118 16387 0,'0'0'0,"-18"0"0,0 0 31,36 0-31,35 0 16,18 0-1,34-18 1,-52 18-16,18-18 15,-53 18-15</inkml:trace>
  <inkml:trace contextRef="#ctx0" brushRef="#br0" timeOffset="132714.1">25012 16616 0,'0'0'0,"-18"0"15,36 0 1,17 17-16,71-17 16,18 0-1,70 18 1,-89-18 0,-69 0-16,17-35 15</inkml:trace>
  <inkml:trace contextRef="#ctx0" brushRef="#br0" timeOffset="132914.99">25841 16192 0,'-18'18'0,"18"0"16,0 17-16,-17 18 15,17 0-15,17 106 16,-17-89-16,0 71 15,18 53 1,17-88 0,1-88-1</inkml:trace>
  <inkml:trace contextRef="#ctx0" brushRef="#br0" timeOffset="133281.73">26211 16298 0,'0'0'0,"106"36"31,-53-19-31,0 1 16,35 35 0,-52-18-16,-1 18 15,-35 53 1,-71-18-1,-52-17 1,17-36 0,35-35-1,54 0 1,34 0 0,72 0-1,69 0 1,1 17-1,-35-17 1,-19 0 0</inkml:trace>
  <inkml:trace contextRef="#ctx0" brushRef="#br0" timeOffset="133498.84">27287 16686 0,'0'0'15,"-17"0"-15,-1 18 32,0 0-32,1 17 0,-18 18 15,-54 88 1,-122 141 0,87-88-1,107-159 1,105-105-1</inkml:trace>
  <inkml:trace contextRef="#ctx0" brushRef="#br0" timeOffset="133697.47">27376 16986 0,'-18'0'0,"0"18"16,1 0-16,-36 52 15,-71 106 1,71-123 0,-53 106-1,71-124-15,35-17 16,0-36-16</inkml:trace>
  <inkml:trace contextRef="#ctx0" brushRef="#br0" timeOffset="133913.84">26758 16916 0,'0'0'0,"0"17"0,18-17 16,-1 18 0,36 35-1,106 141 1,-18-71-1,-70-87-15,-1-1 16,-52-17-16,17-18 16,-35-18-16</inkml:trace>
  <inkml:trace contextRef="#ctx0" brushRef="#br0" timeOffset="134097.07">27040 16722 0,'0'0'0,"0"0"32,36 35-32,-1-17 0,124 140 31,-36 19-15,-52-54-1,-54-88-15</inkml:trace>
  <inkml:trace contextRef="#ctx0" brushRef="#br0" timeOffset="134214.81">27587 17286 0,'0'0'16,"-35"18"-16,-18-1 16,71-17-1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5-09T13:29:55.324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15081 2787 0,'0'0'0,"0"18"15,-17-1-15</inkml:trace>
  <inkml:trace contextRef="#ctx0" brushRef="#br0" timeOffset="83.9">14922 2999 0,'-17'17'0,"34"-34"0,-17 34 16,36-34-1,17 17 1</inkml:trace>
  <inkml:trace contextRef="#ctx0" brushRef="#br0" timeOffset="1568.46">19173 2417 0,'0'0'0,"0"17"15,0 18 1,-17-17 0,-36 17-1,-35-17 1,17 0 0,18-18-16,-88-18 15,71-35 1,34-70-1,36-1 1,106-140 0,18 52-1,-1 88 1,-35 89 0,53 17-1,18 54 1,-53 87-1,-71-17 1,-105 141 15,-89-18-15,71-123 0,-18 0-1,53-71 1,18-17-1,-1-18 1,-16 0 0,16-18-1</inkml:trace>
  <inkml:trace contextRef="#ctx0" brushRef="#br0" timeOffset="4267.75">21855 2558 0,'0'0'0,"-18"0"0,-35 0 31,35 0-31,18-18 16,-17 0-1,-1 18 1,36 0 109,17 0-125,0 0 15,36 0 1,-1 0-16,1 0 0,123 0 31,-88 0-15,-36 0 0,-34 0-1,-36-17 1,-36 17-1</inkml:trace>
  <inkml:trace contextRef="#ctx0" brushRef="#br0" timeOffset="4551.35">21784 2628 0,'0'0'16,"18"0"15,-1 0-31,54 0 16,88 0 15,-1 0-15,-69 0-1,-54 0-15,35-17 16,-52 17-16,0 0 15,-1 0 1,1 0 0</inkml:trace>
  <inkml:trace contextRef="#ctx0" brushRef="#br0" timeOffset="5117.08">23372 2522 0,'17'0'62,"18"0"-62,36-17 16,17 17-16,0 0 0,71 0 15,-53 0 1,-88 0-16,-1 0 16,-34 0-1</inkml:trace>
  <inkml:trace contextRef="#ctx0" brushRef="#br0" timeOffset="5350.7">23530 2611 0,'-17'0'16,"34"0"-16,-52 0 16,70 0-1,36 17 1,105 1-1,18-18 1,-106 0 0,-52 0-16,17 0 15,-36-18 1</inkml:trace>
  <inkml:trace contextRef="#ctx0" brushRef="#br0" timeOffset="6050.25">21590 847 0,'0'-18'15,"0"36"-15,-18-36 16,-87 194 15,69-87-31,1 69 16,17-69-16,18 87 15,0-106 1,-17-17 0</inkml:trace>
  <inkml:trace contextRef="#ctx0" brushRef="#br0" timeOffset="6284.41">21220 1305 0,'0'0'0,"-18"53"16,18 53 0,18 17-1,70-70 1,0-53 0,0-35-1,-53-18 1,-17 36-16,0-36 15,35-18-15</inkml:trace>
  <inkml:trace contextRef="#ctx0" brushRef="#br0" timeOffset="6901.48">23830 794 0,'0'0'16,"-35"0"-16,17 0 0,-17 17 0,-124 142 31,71-53-31,-53 88 16,70-106-16,18 53 15,36-17 1,-1-107-1</inkml:trace>
  <inkml:trace contextRef="#ctx0" brushRef="#br0" timeOffset="7119.29">23213 1129 0,'0'0'15,"-36"18"-15,1 52 16,35 54-1,18-1 1,35-70 0,0-53-16,17 18 15,-34-18-15,34-18 16,18-53 0,-35 1-1</inkml:trace>
  <inkml:trace contextRef="#ctx0" brushRef="#br0" timeOffset="8251.34">22966 2399 0,'0'0'0,"-35"0"0,-89-18 31,89 1-31,17-1 0,1 0 16,-1-52-1,53-107 1,71-34 0,35 105-1,0 71 1,-17 35 0,-54 70-1,-52-35-15,17 54 16,-35 34-1,-70 71 17,-1-70-17,-17-71 1,17-18 0,18-35-1,0 17-15</inkml:trace>
  <inkml:trace contextRef="#ctx0" brushRef="#br0" timeOffset="9002.35">21378 2346 0,'-17'0'0,"34"0"0,-52 0 0,0 0 16,-53-124 15,88 72-31,0-1 16,0-18-16,35-70 15,88 18 1,18 52 0,1 71-1,-19 71 1,-52 52 15,-71-17-15,-53 17-1,-53 18 1,18-70 0,17-53-1,36-1-15</inkml:trace>
  <inkml:trace contextRef="#ctx0" brushRef="#br0" timeOffset="20869.38">11271 6032 0,'0'0'0,"-17"18"16,-19 17-1,19-17-15,-1-18 0,0 18 16,1-1 0,-19 1-1,19-18 1,-1 18-1,36-18 1,17 0 0,0 0-1,1 0-15,-19 0 16,1 0-16,0 0 16,-18 17-1,-89 54 1,1 17 15,35-70-15,71-18 15,0 0-31,17 0 16,71 0-1,-36 0 1,-34 17-1,-54 19 1,-53 34 0,18-35-1,-17 1 1,-18-19 0,70 1-1</inkml:trace>
  <inkml:trace contextRef="#ctx0" brushRef="#br0" timeOffset="21052.82">10777 6597 0,'0'18'32,"18"-1"-32,0 18 15,-1 18 1,1 0-1,0-35-15,-1 53 16,1-71 0</inkml:trace>
  <inkml:trace contextRef="#ctx0" brushRef="#br0" timeOffset="21404.44">10971 6544 0</inkml:trace>
  <inkml:trace contextRef="#ctx0" brushRef="#br0" timeOffset="22019.4">11183 6385 0,'0'0'0,"-35"18"0,-1 17 0,-34 18 16,52-35-1,-52-1 1,17-52 0,53-71-1,70-52 1,36 52 0,-18 106-1,-52 35 1,-36 106-1,-71 35 1,-35-87 0,36-89-1,70-89 1,35-69 0,36 70-1,34-1 16,19 142-15,-89 71 0,-52 52-1,-72-17 1,-17-89 0,36-87-1,52-71 1,36 17-16</inkml:trace>
  <inkml:trace contextRef="#ctx0" brushRef="#br0" timeOffset="22369.37">11712 5891 0,'0'0'0,"0"-17"0,0 34 15,0 1 1,0 35 0,-53 53-1,18-53-15,-88 88 16,70-106 0,53-53-1</inkml:trace>
  <inkml:trace contextRef="#ctx0" brushRef="#br0" timeOffset="22519.5">11800 5962 0,'0'18'16,"0"-36"-16,0 53 0,18-17 16,35 17-1,35-17 1,-17-1-1</inkml:trace>
  <inkml:trace contextRef="#ctx0" brushRef="#br0" timeOffset="22769.5">11642 6315 0,'0'0'0,"-18"0"0,36-18 16,52 0 15,36 18-15,-53 0-16,35 53 15,-88 18 1,-35 88 0,-53-71-1,52-71 1,19-17-16</inkml:trace>
  <inkml:trace contextRef="#ctx0" brushRef="#br0" timeOffset="22919.12">11730 6332 0,'0'18'0,"-18"35"16,1 88-1,-19-18 1,19 1 15,-1-89-31,18 18 0</inkml:trace>
  <inkml:trace contextRef="#ctx0" brushRef="#br0" timeOffset="23136.34">12188 6015 0,'124'0'31,"-89"0"-15,0 0-16,1 0 0,34 0 15</inkml:trace>
  <inkml:trace contextRef="#ctx0" brushRef="#br0" timeOffset="23302.26">12065 6262 0,'0'17'16,"0"-34"-16,0 52 0,0 0 15,0 1-15,18 52 16,-1-53-16,1 36 15,-18 17 1,-18-53 0</inkml:trace>
  <inkml:trace contextRef="#ctx0" brushRef="#br0" timeOffset="23538.1">12206 6227 0,'0'0'0,"18"0"0,17-18 16,18 0 0,17 36-1,-17 52 1,-17 72 0,-19-19-1,-17-70-15,-17 35 16,-1-53-16,-35 1 15,35-36-15</inkml:trace>
  <inkml:trace contextRef="#ctx0" brushRef="#br0" timeOffset="23703.77">12241 6050 0,'-17'35'15,"34"-70"-15,-34 106 0,17-18 16,0 105 0,0-34-1,35-89 1,-17-17-16</inkml:trace>
  <inkml:trace contextRef="#ctx0" brushRef="#br0" timeOffset="23902.7">12294 6068 0,'0'0'0,"0"17"15,0 1 1,18 17-16,-18 1 0,-18 52 16,18-35-16,0 17 15,-17 1 1,-19-54-1</inkml:trace>
  <inkml:trace contextRef="#ctx0" brushRef="#br0" timeOffset="24036.55">12171 6438 0,'-18'-17'15,"18"-1"1,35 0 0,54 18-1,16-17 1,-87 52-1,-106 53 1</inkml:trace>
  <inkml:trace contextRef="#ctx0" brushRef="#br0" timeOffset="24236.6">12118 6579 0,'-18'0'0,"36"0"0,-18 0 16,53-35-1,53 35 1,-18 18 15,-35-1-15,-53 1 15,-18-18-31,0 0 16</inkml:trace>
  <inkml:trace contextRef="#ctx0" brushRef="#br0" timeOffset="24452.76">12171 6632 0,'-18'0'15,"36"0"-15,-53 0 0,52 0 16,1 0-1,17 0 1,36-17 0,-18-1-16,17-17 15,-52-1-15</inkml:trace>
  <inkml:trace contextRef="#ctx0" brushRef="#br0" timeOffset="25120.27">12682 5980 0,'0'0'16,"18"0"15,17 0-31,1 0 0,-1 0 15,0 17-15,-17 18 16,-18-17-16,-18 17 16,-88 54-1,-35-54 1,53-17 0,70-18-1,54 0 16,69 0-15,1-18 0,18-35-1,-71 18 1,-89 52 0,-69 19-1,-1 52 1,70-18-1,19-17-15,-1 35 16,71 36 0,53-89-1,17-52 1,-17-36 0,-71 17-1</inkml:trace>
  <inkml:trace contextRef="#ctx0" brushRef="#br0" timeOffset="25604.34">13212 5891 0,'0'18'31,"-18"0"-31,0 17 0,-17 0 15,-71 89 1,36-54 0,87-70-1,71-53 1,-35 36 0,-35 17-16,35 0 15,-88 35 32,-89 53-31,36-35-1,53-53 1,52 0 0,19 0-16,-1 0 15,53 18 1,-35 52-1,-71 54 1,-17-18 0,0-71-1,52-53 1,1-52 0</inkml:trace>
  <inkml:trace contextRef="#ctx0" brushRef="#br0" timeOffset="26420.51">13264 5909 0,'0'0'0,"89"-18"32,-54 18-32,0 0 15,36 18 1,-54 35-1,-52 70 1,-71-34 0,36-89-1,52 0-15,18-53 32,35 17-17,1 36 1,52 0 15,-18-17-15,-70 34-1,-88 36 1,18-17 0,17-36-1,53 0 1,35 0-1,0 0 1,36 0 0,-36 0-16,0 0 15,-52 35 1,-89 35 0,0-34-1,71-19 16,70-17-15,18-17 0,35-1-1,36 0 1,-107 36 0,-34 17-1,-107 36 1,-17-18-1,71-18 1,87-35 15,36 0-15,18 0 0,105-35-1,-53 17 1,-87 18 15,-36-17-31,0-19 0</inkml:trace>
  <inkml:trace contextRef="#ctx0" brushRef="#br0" timeOffset="26687.23">13406 5750 0,'0'18'0,"0"17"0,0 0 16,17 1-16,-17 70 16,35 123-1,1-35 1,-36-106-1,17 106 1,1 0 0,0 0-1</inkml:trace>
  <inkml:trace contextRef="#ctx0" brushRef="#br0" timeOffset="26903.42">14093 6809 0,'0'0'0,"-17"35"15,-1-35-15,36-18 16,-18 1-1</inkml:trace>
  <inkml:trace contextRef="#ctx0" brushRef="#br0" timeOffset="32155.17">3634 6862 0,'17'0'62,"1"0"-46,0 0-16,-1 0 15,1 0-15,17 17 16,0 1 0,-17-1-16,17 19 15,1-36 1,16-18 0,1-17 15,-17 0-16,-19 35 32,54 17-31,17 1 0,-35-18-1,-18-18-15,18 1 16,-35-1-16,35-17 15,-18 17 1,-17 18 0,17-35-1,-17 35 1,17 53 0,0-18 15,0-17-16,18-18 1,18-36 0,-1 1-1,-34 17 1,-1 1 0,-35 34-1,18 19 1,17-19-1,18-17 1,17 0 0,-17 0-1,-17-17 1,52-19 0,-35 19 15,0 17-16,-18 17 1,18 36 0,0-35-1,35-18 1,18 0 0,-18-18-1,0 18 1,-35 0-1,-18 18 1,1 17 0,-1-35-1,0 0 1,-17 0-16,17 0 16,18 0 15,-18 0-16,1 0-15</inkml:trace>
  <inkml:trace contextRef="#ctx0" brushRef="#br0" timeOffset="32975.74">3422 6297 0,'0'0'0,"0"-18"16,0-17 15,0 18-31,0-1 16,0-17-1,0 17-15,35-17 16,0-1-16,18-17 16,36-35-1,16 35 1,-16 36 15,16-1-15,1 0-1,-18 18 1,-70 0 0,-18-17-1</inkml:trace>
  <inkml:trace contextRef="#ctx0" brushRef="#br0" timeOffset="33221.44">4022 5697 0,'17'18'47,"1"-18"-32,0 18-15,-1-1 16,36 19-1,-35-19 1,-18 1-16,-18-1 16,-35 19-1,-17-1 1,-1-17 0</inkml:trace>
  <inkml:trace contextRef="#ctx0" brushRef="#br0" timeOffset="34072.11">3298 6350 0,'0'0'0,"18"-18"31,-18 1-15,-18-19 0,36-69-1,0 34 1,-18 53-16,35-17 16,-17 17-16,-1-34 31,54-1-16,-18 0 1,35 0 0,0 0-1,36 0 1,-36 18 0,53-18-1,-18 0 1,-17 35-1,0 1 1,0-1 0,0 18-1,-53-18 1,-18 18-16,35 0 31,19 18-15,-36 0-1,52-1 1,19 1 0,-71 0-1,-36-18-15,54 17 16,-53-17 0,17 18-1,-17-18 1</inkml:trace>
  <inkml:trace contextRef="#ctx0" brushRef="#br0" timeOffset="34420.18">5274 5362 0,'0'0'0,"-18"0"15,36 18 32,-18-1-47,53 19 16,35 34-1,-35-17 1,-35-35 0,-18 0-16,0-1 15,-18 18 1,-53 1 0,-34-1 15,-1 18-16,18 0 1,70-36-16</inkml:trace>
  <inkml:trace contextRef="#ctx0" brushRef="#br0" timeOffset="44438.61">21572 4657 0,'-17'0'0,"34"0"0,-34 17 32,34-17-32,36 0 15,53 0 1,35-35 0,-70 17-16,88-87 15,-142 69 1,-17-17-1,-88-17 1,35 35 0,-18 17-1,36 36 1,35 70 15,0-35-31,-17 123 16,17-88-16,-18 71 15,-17 35 1,17-88 0,18-89-1,0-34 1,18-54 0,-1-17-1,36-53 1,-18 53-1,18 35 1,-35 70 15,-18 19-31,0 34 16,0-34 0,0 34-1,18 36 1,-1-53-1,19 0 1,-1-36 0,-35-34-16</inkml:trace>
  <inkml:trace contextRef="#ctx0" brushRef="#br0" timeOffset="45071.28">22331 4798 0,'0'0'0,"35"0"31,106-18-15,-88 18-16,53-18 16,-18 18-1</inkml:trace>
  <inkml:trace contextRef="#ctx0" brushRef="#br0" timeOffset="45255.14">22595 4621 0,'0'0'0,"-17"124"31,17-54-31,0-17 16,0-17-16,0 87 15,17-88 1</inkml:trace>
  <inkml:trace contextRef="#ctx0" brushRef="#br0" timeOffset="46005.09">23213 5309 0,'0'0'16,"17"36"-16,19 16 15,-19-52-15,1 18 16,0-18 0,-1-35-1,-17 0 1,0-1-16,18-140 31,-18 70-15,18-53-1,-1 53 1,36 54 0,18 52-1,-1 0 1,18 0 0,-52 0-16,-1 35 15,-17-18-15</inkml:trace>
  <inkml:trace contextRef="#ctx0" brushRef="#br0" timeOffset="46372.12">23548 4921 0,'18'18'32,"-1"-18"-17,18 0 1,-17 35-1,0-17 1,-54 35 0,-16 0-1,34-36-15,-17-17 16,35 0 0,17 0-1,71 0 1,36 36-1,-71-19 1,-53 18 0,-35 18-1,-54 18 1,-69-36 15,52-52-31</inkml:trace>
  <inkml:trace contextRef="#ctx0" brushRef="#br0" timeOffset="46588.7">23054 4568 0,'0'-17'0,"0"34"0,18-34 0,70-1 16,106 1-1,-124 17 1,19-18-16,140-35 16,-123 35-1,-106 1 1</inkml:trace>
  <inkml:trace contextRef="#ctx0" brushRef="#br0" timeOffset="47123.18">23054 3969 0,'0'0'0,"35"0"32,1 0-32,69 0 15,72 0 1,-71-36-1,-71 19-15,0-1 16,-17-35 0,-36 36-16,-17-36 15,-53-18 1,17 54 15,36 34-15,17 71-1,1 106 1,-1-70 0,18 17-1,0-106 1,18-105 15,52-36-15,-35 53-1,-17 53-15,0-35 16,-18 123 15,0 71-15,0-36 15,-36-70-31</inkml:trace>
  <inkml:trace contextRef="#ctx0" brushRef="#br0" timeOffset="47605.47">21502 3916 0,'-53'0'0,"106"0"0,-141 0 0,52 17 16,-105 354 15,106-248-31,17 283 16,71-141-1,124-54 1,-72-123-16,1-35 16</inkml:trace>
  <inkml:trace contextRef="#ctx0" brushRef="#br0" timeOffset="47889.18">24377 3916 0,'0'0'0,"35"0"0,0 17 15,-17 19-15,53 87 16,-1 142 0,-105 123-1,-18-247 1,-176 247 15,-53-123-15,52-212-16</inkml:trace>
  <inkml:trace contextRef="#ctx0" brushRef="#br0" timeOffset="48388.9">20796 4745 0,'0'0'0,"0"17"0,0 1 16,36 53-1,52 105 1,-18-70-1,-17-18 1,-35-53 0,-18-52-1,0-1-15,-18-70 16,18 35-16,-17-53 16,17-70-1,35-18 1,18-18-1,-18 71 1,0 70 0,18 71-1,71 0 17,-1 53-17,-35 0 1,-88-35-16</inkml:trace>
  <inkml:trace contextRef="#ctx0" brushRef="#br0" timeOffset="48773.36">21255 4427 0,'0'0'0,"0"18"0,17-18 0,1 18 16,17-1-1,-17 1-15,0 17 16,-107 18 0,1 0-1,35-53 1,89 18 31,34-1-32,-52 1-15,70 52 16,-53-17 0,-52 36-1,-36-1 1,-35-35 0,35-53-1,-18-36 1,53-69-1</inkml:trace>
  <inkml:trace contextRef="#ctx0" brushRef="#br0" timeOffset="49573.42">24959 4727 0,'-35'0'0,"70"0"0,-88 0 16,35-17-1,36 17-15,53 0 16,70-18-1,-18 0 1,71 18 0,-88 0-1</inkml:trace>
  <inkml:trace contextRef="#ctx0" brushRef="#br0" timeOffset="49789.06">25100 4904 0,'0'0'0,"-18"17"0,1-17 15,34-17 1,1 17-16,53 17 16,35-17-1,70-17 1,-17-19-1,-124 19-15</inkml:trace>
  <inkml:trace contextRef="#ctx0" brushRef="#br0" timeOffset="51105.38">26388 4339 0,'17'0'0,"-34"0"0,52 18 15,0 88 1,-35-36-16,18 107 16,-18 105-1,-18-141 1,36-53 0</inkml:trace>
  <inkml:trace contextRef="#ctx0" brushRef="#br0" timeOffset="51739.14">27799 4092 0,'0'-17'0,"-18"-19"0,1 19 15,-36-142 1,53 106 0,0 0-1,53-159 1,52 36-1,37 53 1,16 52 0,19 53-1,-71 18 1,-18 36 0,-71-19-16</inkml:trace>
  <inkml:trace contextRef="#ctx0" brushRef="#br0" timeOffset="52105.56">28346 3528 0,'0'0'15,"-18"0"-15,18 17 16,18 1 0,17 17-1,-17-17 1,-54 35-1,-87 17 1,52-52 0,71 0-1,53-18 1,53 17 0,-18 36-1,-70 18 1,-71-1-1,-35-17 1,35-35 0,-53 0-1,35-54 17,36 1-32</inkml:trace>
  <inkml:trace contextRef="#ctx0" brushRef="#br0" timeOffset="55640.68">20920 4533 0,'0'0'0,"-36"-70"31,19 52-31,17-17 0,-18-36 16,36-88 0,35-35-1,17 71 1,36-18 0,106-89-1,-53 160 1,-18 88-1,-88 70 1,17 71 0,-35 105-1,-17-105 17,-18-71-17,-35-53 1,-1-35-1</inkml:trace>
  <inkml:trace contextRef="#ctx0" brushRef="#br0" timeOffset="55873.5">21555 3933 0,'0'0'16,"0"18"0,70 88-1,36 35 1,-35-106-1,-54-17-15,19-18 16,-36-18-16,35-35 16,0-70-1,18-106 17,-18 123-17,1 53-15</inkml:trace>
  <inkml:trace contextRef="#ctx0" brushRef="#br0" timeOffset="57990.98">22031 3739 0,'53'18'16,"-106"-36"-16,141 54 0,89 122 31,-142-105-31,18 53 16,-18 18-1,-17-36 1,-36-53 0</inkml:trace>
  <inkml:trace contextRef="#ctx0" brushRef="#br0" timeOffset="58691.21">22789 4269 0,'0'0'16,"-17"17"-16,-1 1 0,1-18 15,-125-35 1,89 35-1,-52-36 1,16 36 0,72 0-1</inkml:trace>
  <inkml:trace contextRef="#ctx0" brushRef="#br0" timeOffset="59439.37">22348 4286 0,'18'0'47,"0"0"-32,17 0-15,53 0 16,-53 0-16,71 0 15,-70 18 1,17 17 15,-53-52-15,-18-19 15,-17-34-15,-1-1-1,36 36-15,-17-53 16,-1-36 0,18 18-1</inkml:trace>
  <inkml:trace contextRef="#ctx0" brushRef="#br0" timeOffset="61040.18">21608 5186 0,'0'0'0,"17"0"31,1-18-31,0 1 16,34-1 0,-16 0-1,-19 18 1,36 0 0,-17 0-1,52 0 1,18 36-1,-71-36 1,18 17-16,17 1 16,-17-18 15,-35 0-31,0-18 16,34-35-1,1 18 1,0 17-1,18 18 1,-1 53 0,-17-17-1,36-1 1,16-18 0,-34-34-1,-1-18 1,1-1-1,-18 36 1,-18 0 0,-17 18-16,17-18 31,0 35-15,18-35-1,18 0 1,35-17-1,-36-1 1,18 0 0,-52 18-1,17 36 1,0-19 0,35 1-1,0-18 1,18 0-1,-53 0 1</inkml:trace>
  <inkml:trace contextRef="#ctx0" brushRef="#br0" timeOffset="61673.7">25612 5309 0,'0'0'15,"0"-17"-15,-18 17 0,36 0 0,-1 0 16,1 0-1,52 0 1,54 0 0,-18-36-1,-53 1 1,35 0 0,-53 17-1,0 18-15,18 0 16,18 18-1,17-1 1,0-17 0,18 0 15,0 0-15,-35 0-1,-1 18 1,1 0-1,-18 17 1,-1-35-16</inkml:trace>
  <inkml:trace contextRef="#ctx0" brushRef="#br0" timeOffset="76258.1">6032 7849 0,'0'0'0,"18"0"47,-18 18 47,-18 17-79,1 0-15,-1 1 16,-52 17-16,-19 17 16,37-34 15,16-19-31,-70 1 16,18-18-1,0 0 1,-18-35-1,36-18 1,17 0 0,17 17-1,19 19 1,17 17 0,17 0-1,-17-18 1</inkml:trace>
  <inkml:trace contextRef="#ctx0" brushRef="#br0" timeOffset="77275.39">5997 7814 0,'-17'0'203,"17"18"-188,0-1 1,0 1 31,0 0-31,0 17-16,0-18 15,0 19-15,-18 52 16,-17 0-1,-1-35 1,1-18-16,0 36 31,-18-18-15,-18 53 0,-52-53-1,-1-1 1,19-16-1,-19-19 1,36-17 0,17 0-1,-70-17 1,35-1 0,1 0-1,16 1 1,-16-36-1,34 18 1,53 17 0,-35-17-1,-17-1 1,-18-52 0,-1 35-1,54 18 1,0 17-1,17 1 1,-17-18 0,0 17-1,-1-17 1,1 17 0,0 0-1,35 1 1</inkml:trace>
  <inkml:trace contextRef="#ctx0" brushRef="#br0" timeOffset="81640.12">8608 1482 0,'0'0'0,"-18"0"0,-35 17 15,36-17-15,-19 18 16,-17 0-1,0-1 1,18 1 0,-88 35-1,-1 0 1,18-18 0,-35 0-1,-17 1 1,16-19-1,1 1 1,-53-18 0,53 17-1,-70-17 1,52-17 0,-35-36-1,35 18 1,-17 17 15,-18-17-15,0 35-1,105-18 1,-34 0 0,35-17-1,35-18 1,0 0-1,18 0 1,17 0 0,0-35-1,18 0 1,0 0 0,0 17-1,18 1 1,52-18-1,1 35 1,35-18 15,0 18-15,0-17 0,17 17-1,-17 17 1,106-69-1,-89 52 1,18 17 0,71 1-1,-18 0 1,-53 17 0,0 1-1,35-1 1,-34 0-1,-54 1 1,88 17-16,71-18 31,-106 36-15,-53-1 0,53 19-1,36-19 1,-18-17-1,-36 0 1,18 18 0,-35 17-1,-35 18 1,-19 18 0,-16-54-1,-1 19 1,-17-1-16,17 18 15,0 17 1,-17 1 15,0-1-15,34-17 0,-34 0-1,-18-18 1,-18 1-1,-17-1 1,-35 18 0,-19 0-1,19-18 1,-1 0 0,18-17-1,-52 17 1,16-17-1,-34 0 17,-1 35-17,19-1 1,16-34 0,72 0-1,-1-18 1</inkml:trace>
  <inkml:trace contextRef="#ctx0" brushRef="#br0" timeOffset="83876.88">18309 2893 0,'-17'-36'31,"17"54"-15,35 0 0,18 17-1,17 0 1,71-17 0,-52-18-1,-54-18-15,53-17 16,-53 17-16,54-17 15,52-35 1,-18 17 0,-35 17-1,0 36 1,-35 0 0,0 18-1,18 35 1,17 0-1,36-18 17,-1-17-17,36-36 1,-53 0 0,17-17-1,71-18 1,-53 36-1,-53 17 1,-17 0 0,-18 53-1,17-1 1,1-16 0,-36-19-16,36 19 15,35-19 1,35-17-1,0-17 1,0-19 15,18-17-15,-53 36 0,-71 17-1,18 0 1,35 53-1,-17 0 1,-1 0 0,18 0-1,-35-36 1,35 1 0,18-18-1,35-18 1,18-35-1,-18 18 17,-35 35-17,-53 18 1,-35-1-16,34 1 16,54 52-1,35-34 1,-17-19-1,123 1 1,-18-53 0,-88 17-1,-70-17-15,35 17 16,52-17 0,-52 17-1,-35 18 1,-1 0-1,36 18 17,-35-18-17,35 18 1,-18-1 0,0-17-1,-53-35 1</inkml:trace>
  <inkml:trace contextRef="#ctx0" brushRef="#br0" timeOffset="93750.37">12277 8273 0,'0'0'0,"0"-36"15,53-69 1,-18 69-16,35-17 16,1 18-1,-89 53 1,-105 70 0,-18 53-1,53-88 1,70-35 15,36-18 0,17-18-15,71-17 0,-18 17-1,-71 18 1,-52 53-1,-18-18-15,-53 71 16,-17-35 0,88-54-1,70-17 1,36-35 0,17 17-1,-53 18 1,-17 0-16,-1 18 31,-17 0-15,-88 52-1,-35 1 1,-1-54 0,54-17-1,52 0 16,36 18-15,17 35 0,18-18-1,-18 18 1,-17-35 0</inkml:trace>
  <inkml:trace contextRef="#ctx0" brushRef="#br0" timeOffset="93894.24">12047 8625 0,'0'0'0,"0"18"32,36 35-17,-1 0 1,0 0-1</inkml:trace>
  <inkml:trace contextRef="#ctx0" brushRef="#br0" timeOffset="94078.49">12294 8555 0,'-17'88'31,"17"-35"-31,-18-18 16,36 18 0,35-18-1,-18-35-15</inkml:trace>
  <inkml:trace contextRef="#ctx0" brushRef="#br0" timeOffset="94292.13">12524 8114 0,'0'0'32,"17"0"-32,19 0 0,52 0 15,18-18 1,-71 18-1</inkml:trace>
  <inkml:trace contextRef="#ctx0" brushRef="#br0" timeOffset="94827.29">12629 8008 0,'0'0'0,"0"18"16,18-1-16,-18 19 15,18 52 1,-18-35-16,-18 17 16,-17 1-1,0-54-15,-36 36 16,18-35 0,35 0-1,54-1 16,70 1-15,35-18 0,-71-18-1,-35 18 1,-52 18 0,-54 52-1,1 36 1,34-35-1,89-36 1,0-35 0,35-35-1,-70 17 1,0-35 0,-36 18-1,-70-18 1,-36 35 15,36 36-15,71-18-1,17-18-15</inkml:trace>
  <inkml:trace contextRef="#ctx0" brushRef="#br0" timeOffset="95044.38">13388 7743 0,'0'0'0,"-18"0"0,-35 71 16,0 70 0,-88 18-1,-17-18 1,69-106-1,54-17 1</inkml:trace>
  <inkml:trace contextRef="#ctx0" brushRef="#br0" timeOffset="95211.56">13264 7796 0,'0'0'0,"18"0"0,-18 18 15,18 0 1,123 52 0,-18-17-1,-123 0 1</inkml:trace>
  <inkml:trace contextRef="#ctx0" brushRef="#br0" timeOffset="95394.3">13106 8220 0,'0'0'16,"-18"0"-16,36 0 15,35 0 1,88-18 0,-35 0-1,-36-17 1,-35 35-16,-35 18 15</inkml:trace>
  <inkml:trace contextRef="#ctx0" brushRef="#br0" timeOffset="95760.42">13247 8520 0,'0'0'0,"0"17"0,0 1 0,17 35 15,1-36-15,17 19 16,1-1 15,-36 0-15,-53-35-1,17-17 1,36-72 0,53-16-1,0 52 1,0 35-1,18 53 1,-54 53 0,-17 1-1,-70 17 1,-18-36 0,35-52-1,35-18-15,-17-36 16</inkml:trace>
  <inkml:trace contextRef="#ctx0" brushRef="#br0" timeOffset="96310.6">14058 7832 0,'18'0'0,"-36"0"0,18 0 15,0 17 1,0 19-16,-70 52 16,-36-18-1,53-52-15,-88 53 16,88-71 0,141-18 15,0 0-16,-17 18 17,-36 18-17,-53 0 1,1-1-16,-54 54 16,36-54-1,-18 1 1,71-18-1,17 0 1,53 0 0,-17 35-1,-36 53 1,-35 71 0,-35-53-1,-18-53 1,18-53 15,-1-53-15,1-53-16</inkml:trace>
  <inkml:trace contextRef="#ctx0" brushRef="#br0" timeOffset="96926.93">14393 7920 0,'-35'35'16,"70"-70"-16,-123 105 0,35-34 0,-17-1 16,17 0-1,53-35 1,35 0-1,-17 0 1,105-17 0,-52 17-1,-36 0-15,0 0 16,-35 0 0,-53 53-1,-53-1 1,36-34-1,123-18 17,-18 0-32,36-18 15,17 18 1,-70 18 0,-89 35-1,-35 18 1,-17-1 15,70-52-31,0-1 16,53 1-1,88-18 1,53-18 0,18-17-1,-36 0 1,-70 17-1,-17-17 1,-36-18 0</inkml:trace>
  <inkml:trace contextRef="#ctx0" brushRef="#br0" timeOffset="97210.93">14252 7832 0,'-17'0'0,"34"0"0,-34 17 31,17 19-15,17-19-16,18 71 15,18 89 1,-17-18 0,17 105-1,-36-123 1,1-88-16,0 106 15,-18-89 1,-53 36 0,-36-35-1,19-71 1</inkml:trace>
  <inkml:trace contextRef="#ctx0" brushRef="#br0" timeOffset="97428.35">14482 8819 0,'0'0'15,"-18"0"-15,0 0 16,36 0-16,52 0 16</inkml:trace>
  <inkml:trace contextRef="#ctx0" brushRef="#br0" timeOffset="121647.16">1429 9825 0,'0'0'0,"-18"17"0,-35 19 15,0-1-15,-70 89 16,-54 52 0,-17 18-1,53-71 1,71-70 0,-89 88-1,88-88 1,36-17-1,70-36 1,89 0 0,52-36-1,71-34 1,53-1 0,-194 36-1,211-53 1,-140 35-1,-177 53 1,-53-18 0,-35 1-1,-106-54 1,35 18 0,-88-53 15,35-17-16,89 52 1,-18-35 0,70 71-1,71 53 1,35 17 0,71 247-1,-18 89 1,-35-1-1,0-123 1,0-141 0,35-88-1,-17-71 1,17-177 15,-53-52-15,-35-53-1,0 88 1,-17-159 0,17 212-1,0 177 1,0 52 15,17 35-15,-17 1-1</inkml:trace>
  <inkml:trace contextRef="#ctx0" brushRef="#br0" timeOffset="121797.2">2046 10037 0,'0'0'0,"18"17"0,-54-17 15,-34-17 1,17-1-16,0 0 0</inkml:trace>
  <inkml:trace contextRef="#ctx0" brushRef="#br0" timeOffset="141865.37">11024 12012 0,'0'0'0,"-17"0"16,17-18-1,0 1-15,0 34 110,0 1-110,0 0 15,17 17-15,1 0 16,17 36 0,0-36-1,36-35 1,0-35 0,-1-18-1,-17 35 1,-35 1-16,-1 17 15,1-18 1,0 53 0,35 18 15,-1 0-15,37-18-1,-54-17 1,71-36-1,-18-35 1,0-17 0,-17 35-1,-18 17 1,-36 36 0,1-18-16,17 53 15,0-36 1,36 18-1,0-17 1,-1 0 0,1-1 15,-1-34-15,-34-19-1,-1 19-15,0-18 16,18 17-1,-18 18 1,18 35 0,18 0-1,17-17 1,-35 0 0,35-18-1,-17 17 1,34-34-1,1-19 1,-53 1 0,35 18 15,-17 52-15,-36-18-1,36 1 1,-1 0-1,1-18 1,17 0 0,-17 0-1,-54-18 1,1 0 0,0-17-1</inkml:trace>
  <inkml:trace contextRef="#ctx0" brushRef="#br0" timeOffset="152332.13">10971 10936 0,'0'18'0,"-17"105"31,17-105-31,17 17 16,1 18-1</inkml:trace>
  <inkml:trace contextRef="#ctx0" brushRef="#br0" timeOffset="152517.29">11183 10883 0,'0'0'0,"-18"0"0,1 0 16,-1 0-16,0 0 16,71 35-1,18 71 1,-53-35-16</inkml:trace>
  <inkml:trace contextRef="#ctx0" brushRef="#br0" timeOffset="153399.97">14182 10724 0,'0'53'31,"-18"0"-31,0-17 16,1-1-16,17-18 15</inkml:trace>
  <inkml:trace contextRef="#ctx0" brushRef="#br0" timeOffset="153566.91">14305 10777 0,'0'36'31,"-18"-19"-31,18 19 0,-17-1 16,-54 71 0,1-36-1</inkml:trace>
  <inkml:trace contextRef="#ctx0" brushRef="#br0" timeOffset="188854.37">21325 11712 0,'0'0'0,"18"0"0,0 0 0,17-17 31,-17 17-31,-36 0 15,0 0 1,-52 35 0,17 0-16,-53 0 15,-17-17 1,34-36 0,89-35-1,124-35 16,70 35-15,-71 36 0,-52 17-16,35 17 15,-53 36 1,-124 35 0,-123-17-1,-88-36 1,53-70-1,140-18 1,107-106 0,17 106-1,212-35 1,53 35 0,-159 71-1,-35 70 16,-177 18-15,-52-35 0,-142-1-1,18-52 1,71-54 0,105-34-1,107-1 1,193-70-1,18 53 1,35 53 0,-88 88-1,-141 17 1,-141 71 0,-141 0-1,35-88 16,-71-53-15,142-35 0,158-53-1,141-18 1,1 36 0,17 34-1,70 72 1,-193 34-1,-159 36 1,-71-18 0,-18-53-1,72-52 1,87-36 0</inkml:trace>
  <inkml:trace contextRef="#ctx0" brushRef="#br0" timeOffset="189487.06">20479 10001 0,'0'0'0,"0"36"0,17 34 15,89 89 17,-88-124-32,-1-35 15</inkml:trace>
  <inkml:trace contextRef="#ctx0" brushRef="#br0" timeOffset="189737.1">20585 9984 0,'0'-18'0,"17"18"16,18 0-1,18 0-15,53 18 16,-53 17 15,-35 18-15,-71 0-1,18-18-15,-107 53 16,90-53 0,16-17-1</inkml:trace>
  <inkml:trace contextRef="#ctx0" brushRef="#br0" timeOffset="190054.37">20973 10283 0,'0'0'0,"-18"18"0,0-18 0,-87 71 15,-19-18 1,36-18 15,53 0-31,-71 18 16,53-35-1,53-1 1,35-34 0,53 17-1,53 0 1,-17-18-1,-54 0 1,-52 18-16,-18-17 16</inkml:trace>
  <inkml:trace contextRef="#ctx0" brushRef="#br0" timeOffset="190403.71">20708 10477 0,'0'0'0,"-18"0"15,36 36 1,17 70 0,-35-36-1,18 18 1,-53-35 0,-54-17-1,1-36 1,35-18-1,36 0 1,52 18 15,88 0-15,36-35 0,-53 35 15,-53 0-31,-18-18 15,18 1-15</inkml:trace>
  <inkml:trace contextRef="#ctx0" brushRef="#br0" timeOffset="190653.86">21131 10372 0,'0'0'0,"18"0"31,17 0-15,71 0-16,-18-36 16,-52 36-16,34-35 31,-52 17-16,-18 1-15</inkml:trace>
  <inkml:trace contextRef="#ctx0" brushRef="#br0" timeOffset="190837.06">21361 10178 0,'-18'17'16,"36"-34"-16,-54 34 0,19 36 15,17-18-15,0 71 16,17-35-1,54 17 1,35-53 0,0-52-1,-89-1 1</inkml:trace>
  <inkml:trace contextRef="#ctx0" brushRef="#br0" timeOffset="191004.19">21572 10301 0,'-17'0'0,"34"0"0,-52 0 16,88 0 15,53 0-15,-36 0-16,19-35 16,16 0-1,-87 17-15</inkml:trace>
  <inkml:trace contextRef="#ctx0" brushRef="#br0" timeOffset="191188.07">21731 10089 0,'0'18'0,"0"-36"0,-18 89 16,18-36-16,0 106 16,36-52-1,52 16 16,-35-69-15,53-107 0,-71 36-16</inkml:trace>
  <inkml:trace contextRef="#ctx0" brushRef="#br0" timeOffset="191554.49">22366 9825 0,'-18'0'0,"36"0"0,-71 0 16,18 17-16,0 19 16,-18-1-16,-71 71 15,18-18 1,71-35 0,53-35 15,52-71-16,19 17 1,-37 19 0,-52 52-1,0 0-15,0 106 16,-17-52 0,-1 52-1,18-71 1,18-34-1,35-54 1,-36-70 0</inkml:trace>
  <inkml:trace contextRef="#ctx0" brushRef="#br0" timeOffset="192121.92">22472 9913 0,'0'0'0,"18"0"31,-1 0-15,18 18-1,18 35 1,-35 0 0,-89-1-1,-34 19 1,34-36-1,36-17-15,17 0 16,1-18-16,34 0 16,36-18-1,53 0 1,-18 36 0,-35 52 15,-71 19-16,-52-1 1,-1-35 0,-17-36-1,18-34 1,17-54 0,70-35-1,19 36 1,34 52-1,-17 36 1,18 35 0,-36 53-1,-18-54 1,-17-34 0</inkml:trace>
  <inkml:trace contextRef="#ctx0" brushRef="#br0" timeOffset="192287.15">22631 9984 0,'0'0'16,"0"17"0,17-17-16,-17 18 15,18 17-15,0 18 16,-18-18-16,17 18 15,1-35-15</inkml:trace>
  <inkml:trace contextRef="#ctx0" brushRef="#br0" timeOffset="192605.04">22878 9419 0,'0'0'0,"0"-17"0,0-1 16,17 18-1,1 88 1,-18 36 0,0 87-1,0-70-15,0 142 16,0 34-1,0-88 1,-35-88 0,-36-88-1,-35-88 1,36-53 0</inkml:trace>
  <inkml:trace contextRef="#ctx0" brushRef="#br0" timeOffset="192804.81">23812 10389 0,'0'0'16,"18"36"-16,-53-36 0,-53-18 16</inkml:trace>
  <inkml:trace contextRef="#ctx0" brushRef="#br0" timeOffset="196998.42">26423 8043 0,'0'0'0,"-18"0"16,36 0 171,0 0-187,-1 0 16,1 0-16,0 0 15,17 0-15,0 0 16,-17 0-16,35-17 31,0 17-31,0 0 31,-1-18-15,37 18 0,-36 0-1,52-35 1,-34 35 0,0-18-1,17 0 1,18 1-1,-1-1 1,1-17 0,-35 35-1,-18-18 1,35 1 15,18 17-15,17-18-1,-17 0 1,0 1 0,-18 17-1,0-18 1,-52 0-16,34 18 16,18-17-1,71-1 1,-18 1-1,-35-1 1,0 18 0,-36-18-1,19 1 1,-37 17 0,19-18 15,-18 18-16,-18 0 1,-17 0 0</inkml:trace>
  <inkml:trace contextRef="#ctx0" brushRef="#br0" timeOffset="197272.57">29351 7497 0,'-18'0'0,"36"0"0,-53 0 16,35-18 0,17 18-16,1 0 15,0 0 1,-1 0-1,36 35 1,0 0 0,-35 36-1,-36 0 1,-52-19 0,-19 1-1,19-53 1,17 0-1</inkml:trace>
  <inkml:trace contextRef="#ctx0" brushRef="#br0" timeOffset="198053.49">28099 7091 0,'0'-18'47,"0"1"-47,-18-1 16,-17 0 0,17 18-16,-52-17 15,52 34-15,-70 36 16,53 0-16,-18 35 15,17 18 1,54-53 0,88-35-1,0-71 1,-18-35 15,-71 17-15,-17 53-1,0 1 1,0 34 15,18 54-15,35-18 0,-35-36-16,17 19 15,18-19 1,-36 1-1</inkml:trace>
  <inkml:trace contextRef="#ctx0" brushRef="#br0" timeOffset="198424.31">27764 6685 0,'35'18'16,"-17"-18"-16,17 0 15,71 17 1,-1-17-1,-16-35 1,-72 0 0,-17 0-1,0-1-15,-35-17 16,17 36-16,-35-19 31,1-16-15,16 34-1,36 0 17</inkml:trace>
  <inkml:trace contextRef="#ctx0" brushRef="#br0" timeOffset="201504.81">26529 9349 0,'18'0'219,"-1"0"-219,1 0 0,17 0 15,18 0 1,-35-18-16,52 0 16,1 1-1,17-1 1,-18 0-1,54 1 1,-1-19 0,36 19-1,-88-1 1,35 1 15,17-1-15,1 0-1,-1 1 1,0-1 0,-52 0-1,52 18 1,-17-17 0,35-19-1,-52 19 1,87-18-1,-53 17 1,-17 0 0,-35 1-1,52-1 1,1-17 15,-1 35-15,1-18-1,-1 0 1,-52 18 0,52-17-1,1 17 1,52-18 0,-105 1-1,17-1 1,71 18-1,-89-18 1,36 18 0,-18 0-1,-17-17 1,-1-1 15,19 18-15,-19-18-1,-17 18 1,18-17 0,-19 17-1,1-18 1,0 18 0,0 0-1,0 0 1,-35-18-1,-1 18-15,19 0 16,-1 0 0,18 0-1,17-17 1,19 17 15,-1 0-15,-71-18-1,19 18 1,17 0 0,17-18-1,-35 18 1,18-17 0,-17 17-1,-1-18 1,-17 18-16,17 0 15,0-17 1,0 17 0,18-18-1,18 18 1,-36-18 15,-17 18-31,-1 0 16,1 0 15,0 0-15,-1 0-1,1 0 1,0 0 0,-1-17-1,54-1 1</inkml:trace>
  <inkml:trace contextRef="#ctx0" brushRef="#br0" timeOffset="201821.94">32526 8396 0,'-18'0'0,"36"0"0,-36-18 16,1-17 0,17-18-1,17 53 32,19 0-31,17 36-1,-18 16 1,-17-34-16,-18 17 16,-36 1-1,-52 34 1,-35-17-1,-1 18 1,54-36 0,34 0-1</inkml:trace>
  <inkml:trace contextRef="#ctx0" brushRef="#br0" timeOffset="202671.23">29757 9666 0,'0'-18'0,"0"36"0,17-36 31,19 18-15,17 18-1,17 17 1,-52 1 0,-53 34-1,-18-35 1,17-17-16,-69 17 15,69-35 1,1 0 0,17 0-16,18-17 15,18 17 1,17-18 15,89 0-15,34-17-1,-16-18 1</inkml:trace>
  <inkml:trace contextRef="#ctx0" brushRef="#br0" timeOffset="203071.69">30480 9578 0,'-18'0'0,"36"0"0,-53 0 15,-1 0-15,-16 35 16,-54 89 0,70-36-1,54 18 1,53-71 0,-36-53-1,0-17 1,18-53-1,0-18 1,-53 53 0,0 35-1,0 54 17,0-19-32,71 107 15,-54-89 1,36 53-1,-35-70 1,-54-71 15</inkml:trace>
  <inkml:trace contextRef="#ctx0" brushRef="#br0" timeOffset="203372.4">30215 9384 0,'-17'0'16,"34"0"-16,1 0 15,0 0 1,17 0-16,141 0 16,-52-18-1,-36-17 1,-70 0-1,-54-18 1,-52-18 0,35 36-1,36 17 1,17-35 15</inkml:trace>
  <inkml:trace contextRef="#ctx0" brushRef="#br0" timeOffset="208521.39">22260 7373 0,'-53'0'0,"106"0"0,-141 18 15,35-1 1,18-17-16,17-17 16,1-1-1,17-17 1,53-53 0,70-1-1,71-34 1,-18 35-1,89-36 1,-53 89 0,-1 17-1,-34 36 17,-19 88-17,-122-53 1,-54 0-1,0-36-15,-52 19 16,-36-1 0,0-53-1,0-17 1,71-18 0,70-18-1,-17 36 1,88-35-1,176-19 1,18 72 0,-35 34-1,-107 1 17,72 35-17,-89 0 1,-53-18-1,-70 0 1,-18-17 0,0 0-1</inkml:trace>
  <inkml:trace contextRef="#ctx0" brushRef="#br0" timeOffset="208822.41">25030 6544 0,'0'0'0,"-18"0"0,0 0 15,1 18 1,52 70 0,106-18-1,-106-52 1,18 0-16,-17-1 16,-1 72-1,-229 16 1,-71 1-1,-35 18 1,142-71 0,140-36-1</inkml:trace>
  <inkml:trace contextRef="#ctx0" brushRef="#br0" timeOffset="-193837.34">30903 9419 0,'0'0'15,"-17"0"-15,34 0 47,19 0-31,-1 0-16,18 0 16,35-17-1,53-19 1,-88 36-1,-53 18 1,-18-18-16</inkml:trace>
  <inkml:trace contextRef="#ctx0" brushRef="#br0" timeOffset="-193621.55">30956 9578 0,'-17'0'16,"34"0"-16,-52 0 0,53 0 15,35 0 1,-36-18 0,54 18-1,35 0 1,-1 0 0,-34 0-1,-53 0-15</inkml:trace>
  <inkml:trace contextRef="#ctx0" brushRef="#br0" timeOffset="-193154.43">31750 9243 0,'0'0'0,"0"-18"0,-18 18 15,54-18 16,-19 54-31,1-19 0,-18 72 16,18 87 15,-18-35-15,-18-53 0,18-70-1,35-71 16,-17 18-31,35-36 16,0 1 0,0 52-1,-1 18 1,37 71 0,-72 17-1,-34-53 1,-36 18-1,17-35 1,-69 17-16,-1-35 31,53-53-15,53 35-16</inkml:trace>
  <inkml:trace contextRef="#ctx0" brushRef="#br0" timeOffset="-192755.53">31662 9049 0,'0'0'0,"17"0"31,1 0-31,0 17 16,88 1-16,35-18 16,-53 0 15,-18 0-15,-34 0-1,-19-18 1,-17-17-1,-17-18 1,-1 0 0,0 36-1,1 17 17,17-18-32,0 36 15</inkml:trace>
  <inkml:trace contextRef="#ctx0" brushRef="#br0" timeOffset="-192519.3">32438 9296 0,'0'0'0,"0"17"15,18-17 1,-1 0-1,1 0-15</inkml:trace>
  <inkml:trace contextRef="#ctx0" brushRef="#br0" timeOffset="-190510.41">30515 10142 0</inkml:trace>
  <inkml:trace contextRef="#ctx0" brushRef="#br0" timeOffset="-190021.49">30215 10125 0,'71'-18'31,"-18"18"-31,17 0 0,-17 0 16,18 0-16,17 0 15,0 0 1,-70 0 0,-36 0-1,-70 0 1,0 0-1,-88 35 17,105-17-17,53-18 1,54 0 0,105-18-1,35 1 1,-52-1-1,-89 18 1,-18 0-16,-34 0 31,-36 0-15,18 0-16</inkml:trace>
  <inkml:trace contextRef="#ctx0" brushRef="#br0" timeOffset="-188789.83">29686 10125 0,'0'0'16,"-17"0"-16,-1 0 0,0-18 16,36 18 46,0 0-62,-1 0 0,1 0 16,17 0-16,-17 0 0,17 0 15,-17 0 1,-1 0-16,-34 0 47,-71 0-31,-18 35-1,88-17 1,0-18-16,54 0 31,34 0-15,54-35-1,-71 17 1,-36 18 0,-34 0 15,-19 0-31,-69 35 15,16-17 1,72-18 15,34 0-15,1 0 0,17 0-1,36-18 1,-54 18-16,19 0 15,-54 0 32,-17 0-31,17 0-16,-52 0 16,34 0-1,54 0 16,17 0-15,36-35 0,-36 35 15,-17 0-31,-1 0 16,1 0 124,0 0-109,-1 0-31,1-18 16,0 18 0,-1 0-1,-17-17 79,0-1-78,0 1-1</inkml:trace>
  <inkml:trace contextRef="#ctx0" brushRef="#br0" timeOffset="-183680.46">28363 12136 0</inkml:trace>
  <inkml:trace contextRef="#ctx0" brushRef="#br0" timeOffset="-180174.13">24183 12188 0,'0'0'15,"-18"0"-15,-17 0 16,17 0 15,1 0 47,-1 0-78,0 0 16,1 0 0,34 0 46,1 0-62,17 0 16,-17 0-16,53 18 15,17 0 1,0-1 0,-35-17-1,-18 0-15,36 0 16,87-17 0,-69-1-1,34 0 1,1 18-1,-1 0 17,-35 0-17,53 0 1,-35 0 0,35 0-1,0 18 1,1-18-1,-1 0 1,-18 0 0,18 0-1,-53 0 1,36 0 0,-1 0-1,1 0 1,-36 0-1,88-18 17,-70 18-17,-53 0-15,35 0 16,18 0 0,0 0-1,-18 0 1,18 0-1,0-17 1,0-1 0,-36 18-1,18 18 1,18-18 0,0 0-1,0 0 1,0 0 15,-18 0-15,0 0-1,-35 0-15,53 0 16,35 0 0,-17 0-1,17 0 1,0 17-1,-35-34 1,-54 17-16,37 0 16,34 0-1,1 0 1,-19 0 0,19 0-1,-1 0 1,-17 0 15,-70 0-15,69 0-1,19 0 1,-18 0 0,-18 0-1,0 17 1,0-17-1,-35 18 1,53-36 0,17 18-1,-17 0 1,0-17 0,0 17-1,35 0 1,0 0 15,-70 0-15,105 0-1,-17-18 1,-18 18 0,-18 0-1,1-17 1,-89 17-1,36 0 1,-1 0 0,-17 17-1,0-17 1,-35 18 0,-36-18 343,-17 0-359,0 0 16,-1 0-16,19 0 15,-54 0 1,53 0-16,1 0 15,-1-18 79,1 18-31,-1-17-48,0-19-15,1 19 0</inkml:trace>
  <inkml:trace contextRef="#ctx0" brushRef="#br0" timeOffset="-178155.57">29968 10336 0,'-17'18'0,"34"-36"0,-69 36 16,-37 0-1,36-18-15,-35-18 16,35-17-16,-35-18 16,18-53-1,-1-159 1,106-70 15,71 141-15,18 53-1,52 71 1,-70 70 0,17 70-1,-52 124 1,-54 71-1,-34-71 1,-89 70 0,0-123-1,36-70 1,-1-18 0,36-35-1,17-18 1,1 0 15</inkml:trace>
  <inkml:trace contextRef="#ctx0" brushRef="#br0" timeOffset="-174335.8">25294 9102 0,'18'0'141,"-1"0"-141,1 0 0,0 0 16,17 0-16,88-18 15,19 18 1,16-35-1,-34 17 1,-71 0 0,141-17-1,-53 35 1,53 0 0,18-17-1,-54-1 1,142-35-1,18 0 1,-160 35 0,-69 18-16,175-35 15,-87 18 1,17-19 0,158 1-1,-16 17 16,-90 18-15,-34 0 0,-71 0-1,-70 0-15,35 0 16,17 0 0,-35-17-1,-70 17 1,-18-18-1,-18-17-15</inkml:trace>
  <inkml:trace contextRef="#ctx0" brushRef="#br0" timeOffset="-173402.43">25523 8731 0,'0'18'47,"0"0"0,-17-1-47,-18 18 15,-1-17-15,1 0 16,-106 35-1,35 0 1,53-36 0,35-17-1,36 18 48,-18-1-63,18 19 15,35 17-15,17 35 32,1-35-17,35 53 1,-53-36-16</inkml:trace>
  <inkml:trace contextRef="#ctx0" brushRef="#br0" timeOffset="-155013.25">18697 13335 0,'0'-18'0,"0"1"47</inkml:trace>
  <inkml:trace contextRef="#ctx0" brushRef="#br0" timeOffset="-151550.29">18680 13194 0,'0'-18'0,"0"1"16,0-1-1,0 36 110,0-1-125,0 1 16,0 17-16,0 0 15,0 18 1,0-35-16,0 53 16,17 34-1,1 1 1,-1 18 0,-17 17-1,0-35 1,0-53-16,0 105 15,18-52 1,0 18 0,-18-36-1,0 71 1,0-36 15,0-17-15,17-36-1,1 19 1,-18 16 0,0-52-1,0-17 1,18-36 187,-1 0-203,1 0 0,0 0 16,52-18-1,18-17 1,-35 35 0,-17-18-16,16 18 15,-16 0-15,52-18 16,71 18-1,-71-17 1,18 17 0,0 0-1,-18 0 1,-18 0 0,36-18 15,-18 18-16,53 0 1,18-17 0,-35-1-1,-19 18 1,19 0 0,-53 0-1,-19 0-15,54 0 16,53-18-1,0 1 1,17 17 0,-88 0-1,-17 0-15,35 0 16,0 17 0,88-17 15,-18 0-16,-35 0 1,18 0 0,0-17-1,-71 17 1,53 0 0,-18 0-1,18 0 1,1 17-1,16-34 1,-34 17 0,70 0-1,-106 0 1,53 0 0,18 0 15,0 0-16,17 0 1,-17-18 0,17 18-1,-70 0 1,53 0 0,-53 0-1,70 0 1,-35 0-1,-17 0 1,-54 0 0,36 0-1,-35 18 1,-19-18 15,-16 17-15,17-17-1,-36 0 1,1 0 0,0 0-1,-18-17 48,0-1-48,0 0-15,0 1 16,0-1-16,0-70 31,17 17-31,-17-52 16,0 17 15,0-53-15,0 18-1,0 35 1,-17-35 0,-1-18-1,0 36 1,1 35 0,-1 17-1,0 18 1,1 0-1,17 18 1,0-18 0,0 18-1,17-18 1,-17 0 15,0 18-15,0 17-16,0 1 15,0-1-15,0-35 16,0 0 0,0 18-1,-35-1 1,0 1 0,17 35-1,1 0 16,-1 0 1,0 0-32,-35 0 15,18 0 1,0 0-16,-36 18 16,18-18 15,-17 17-16,-36 1 1,18 0 0,-53-1-1,-18 1 1,71-18 0,35 18-16,-106-18 15,71 0 1,-71 17-1,18-34 1,0 17 0,0 0-1,-18 0 1,53 17 0,-17-17 15,70 0-31,-71 0 15,-52 0 1,17 18 0,-17 0-1,-1-18 1,54 0 0,-54 17-1,1 1 1,0 0-1,52-18 1,-87 0 0,34 0-1,1 17 1,52-17 15,-52 0-15,-18 18-1,35-18 1,0 0 0,-17 0-1,53 0 1,-1 0 0,-88 17-1,36-17 1,53 0-1,17 0 1,0 0 0,53 0-1,-35-17 1,35-1 0,0 18 15,18 0-16,-1 0 1,1 0 0,17 0-16,-17 0 15,18 0-15,-19 0 16,-17 18 0,0-18-1,18 0 1,18 0-1,-1 0 1,18-18 15</inkml:trace>
  <inkml:trace contextRef="#ctx0" brushRef="#br0" timeOffset="-149533.02">32438 10089 0,'0'0'0,"-18"0"0,1 0 0,-89 18 32,88-18-17,1 18-15,-19-18 0,-17 0 16,-17 0 0,-71 0 15,17 0-16,1-36 1,35-16 0,35-1-1,0 0 1,17 17-16,-17-34 16,1-36-1,34 18 1,18-18-1,0 0 1,0 36 0,18 17-1,17-36 1,35 19 15,1-18-15,0 35-1,-19 0 1,37 18 0,-1-18-1,0 35 1,-17 0 0,52 18-1,1 0 1,-19 0-1,-16 18 1,-37 17 0,54 1-1,-18 17 1,-17 17 0,-18 18 15,0 0-16,0 36 1,-53-18 0,0 70-1,-53-52 1,-35 52 0,-1-52-1,37-72 1,-1-34-1,-18-18 1,18 0 0,-88-53-1,71 36-15</inkml:trace>
  <inkml:trace contextRef="#ctx0" brushRef="#br0" timeOffset="-147772.55">29016 10266 0,'0'0'0,"-18"0"0,18 17 0,53 72 32,-35-72-32,17 19 15,18 16 16,-18-52-31,18 18 16,35-18 0,-17-18-1,0-34 1,-1-19 0,-52 36-1,17 17 1,-35 36 15,18 52-15,52 1-1,-34-54 1,-19-17-16,54 18 31,-18-18-15,35-18-1,-35-34 1,0-1 0,-36 35-1,1 36 17,0-18-17,-1 17-15,36 19 16,18-1-1,-1-18 1,-17-17 0,35 0-1,-52 0 1,34-35 15,1 0-15,-18 17-1,-36 18 17,19 18-17,-19 0-15,36-1 16,18 36 0,-1-35-1,1-18 1,-18 0-1,17-36 1,-17-16 0,-35 34-1,-1 18 501,1 0-500,0-18-16</inkml:trace>
  <inkml:trace contextRef="#ctx0" brushRef="#br0" timeOffset="-144500.31">20126 14587 0</inkml:trace>
  <inkml:trace contextRef="#ctx0" brushRef="#br0" timeOffset="-143782.93">19967 14552 0,'0'0'16,"18"0"31,-1 0-47,1 0 0,17 0 15,18 0 1,0 0 0,-35 0-1,0 0 1,34 0-1,1-18 1,0-34 0,-17 16-1,-36 19 1,17 17 15,1 0-15,17 17-1,0-17-15,18 36 16,35-19 0,-17 1-1,-36-18 1,18-18 15,-17 1-15,-19-1-16,1 0 15,-1 1 1,1 17 15,0 17-15,17-17 0,0 18-16,71-18 15,-53-18 1,0 18-1,-35 0 1</inkml:trace>
  <inkml:trace contextRef="#ctx0" brushRef="#br0" timeOffset="-143249.22">20585 14746 0,'0'18'79,"0"17"-64,0 0-15,0 18 16,17 0-16,-17 159 15,18 35 1,-1-36 0,-17-122-1,0-54-15,18 0 32,-18-17-17,-18-89-15</inkml:trace>
  <inkml:trace contextRef="#ctx0" brushRef="#br0" timeOffset="-142347.39">20602 14640 0,'-17'0'15,"17"-17"32,-18 17-31,0 0-1,1 0 1,-1 17 0,0-17-16,-17 53 15,0 0 1,17-35-1,1-1-15,-1 1 16,0 0 0,36-18 31,-18 17-32,88 1 1,36 0-1,-72-36 1,-16 18-16,34-18 16,-52 1-1,17 17 1,-17 0 0,-18-18-1,0 0 16,-35 1-15,17-1-16,-17-17 16,-18 0-1,35-1 17,0 19-17,18-1 1</inkml:trace>
  <inkml:trace contextRef="#ctx0" brushRef="#br0" timeOffset="-141647.81">20602 14623 0,'0'0'0,"-17"0"31,34 17 156,-17 1-171,0 0-16,18 17 0,-1 35 16,-17-52-1,0 17 1,18 1-1,-18-19 1,0 1 0,0-36-1,0-17 1,0 0 0,0 17-16,-35-35 15,0 0 1,17 18-1,18 17 1,0 36 47,0 0-48,0 34 1,18 19-1,-18-18 1,0-18 0,0-17-1,0-1 1,0 1-16,0 0 16</inkml:trace>
  <inkml:trace contextRef="#ctx0" brushRef="#br0" timeOffset="-139497.37">20408 15998 0,'0'0'0,"-17"0"78,-1 18-78,-17 0 0,-1 17 16,1 0-1,0 18-15,-71 18 16,106-54 0,0-17-1,0-35-15</inkml:trace>
  <inkml:trace contextRef="#ctx0" brushRef="#br0" timeOffset="-139282.31">20267 16122 0,'18'0'32,"-18"18"-32,0 17 0,0 71 15,-18 17 1,18-35-1,0-17 1,18-71 15,-1-18-15</inkml:trace>
  <inkml:trace contextRef="#ctx0" brushRef="#br0" timeOffset="-138431.54">20637 15981 0,'-52'17'31,"52"1"0,-18 17-31,0-17 16,1 17-16,-36 1 16,0 16-1,53-52 1,35-17 15,71-36-15,-71 35-1,-52 36 32,-1 17-47,-35 36 16,0-36 0,71-35 30,-1 0-30,1 0-16,17-18 0,1 1 16,-19 17 15,-87 70 0,-1-34-15,53-19-16,-17 1 15,70-36 17,18 1-17,36-19 1,-19 19 0,-70-1-1,0 36-15,0-1 31,-18-17-15,1 0 0,-18 18-1,35 0 17,0 52-17,17-17 1,-17-18-16,0 1 15,18 17 1,-18-36 0</inkml:trace>
  <inkml:trace contextRef="#ctx0" brushRef="#br0" timeOffset="-138249.02">20532 16422 0,'0'0'16,"-18"0"-16,36 0 0,-18-18 15,0 36 1,-18 35 0,-17 17 15,-18-17-15,18-35-1,35-36-15</inkml:trace>
  <inkml:trace contextRef="#ctx0" brushRef="#br0" timeOffset="-138031.58">20567 16351 0,'0'0'16,"0"18"-1,18 0-15,-1 17 0,18 0 16,18 18-1,-17-18 1,-1-17 0,-17-18-16,-1 18 15,-17-36 1</inkml:trace>
  <inkml:trace contextRef="#ctx0" brushRef="#br0" timeOffset="-137832.39">20814 16157 0,'18'0'0,"-36"0"0,53 0 16,-17 0 0,35-17-1,-18-1 1,-17 18-1</inkml:trace>
  <inkml:trace contextRef="#ctx0" brushRef="#br0" timeOffset="-137681.52">20849 16210 0,'-17'0'15,"34"0"-15,-17 0 16,18 0-1,35 0 1,-18 0 0,-17 0-16,-1 0 15</inkml:trace>
  <inkml:trace contextRef="#ctx0" brushRef="#br0" timeOffset="-137498.56">20814 16334 0,'18'0'16,"-36"0"-16,0 0 0,18 17 15,18-34 1,0 17-16,52-18 16,1 0-1,-1 1 17,-17-1-17</inkml:trace>
  <inkml:trace contextRef="#ctx0" brushRef="#br0" timeOffset="-136698.31">20902 15910 0,'0'0'15,"-18"0"-15,18 18 16,0 52 0,0 54-1,0 105 1,18-88 0,17-70-1,-35-53 1,0-36-1,0-35 1,18 0-16,0-35 16,17-18-1,18-35 17,0 70-17,-18 71 1,-35 36-1,18 34 1,-18 89 0,-53-53-1,0-36 1,0-70 0,35-35-1,1-53 1,17 35-1,35 0 1,-17 53 0,-1 18-1,71 52 17,-35-34-17,-35-19 1,-18 1-16,18-18 15,17 17 1,-18-17-16</inkml:trace>
  <inkml:trace contextRef="#ctx0" brushRef="#br0" timeOffset="-136530.5">21114 15857 0,'0'0'0,"17"18"32,-17 0-17,18-18-15,-18 17 0,0 1 16</inkml:trace>
  <inkml:trace contextRef="#ctx0" brushRef="#br0" timeOffset="-136149.3">21519 15804 0,'-17'18'0,"34"-36"0,-69 36 16,34 0-16,-35 35 16,18 0-1,-18 17 1,-18 1-1,36-36 1,-18 0 0,53-17-1,18-18 17,-1 0-17,1-18 1,35 18-1,70-17 1,-34-1 0,-54 18-1,-18 0 1</inkml:trace>
  <inkml:trace contextRef="#ctx0" brushRef="#br0" timeOffset="-135963.46">21414 15998 0,'-18'0'16,"0"18"-16,18 0 15,0 17 1,18 71 0,17 70-1,-17-88 1,0-35-1,-18-35 1</inkml:trace>
  <inkml:trace contextRef="#ctx0" brushRef="#br0" timeOffset="-135765.41">21414 16157 0,'0'0'0,"0"-17"0,-18 34 16,-35 36-1,18 71 1,-18-19 0,18-52-1,-1-17 17</inkml:trace>
  <inkml:trace contextRef="#ctx0" brushRef="#br0" timeOffset="-135580.1">21325 16210 0,'18'0'31,"0"18"-31,35 17 16,0 18-1,-1 0 1,-34-35-1,0-18-15</inkml:trace>
  <inkml:trace contextRef="#ctx0" brushRef="#br0" timeOffset="-135366.39">21555 15840 0,'-18'0'15,"36"0"-15,-54 0 16,36-18-16,18 0 16,70 1-1,18-1 1,-35 18 0,-36 0-1</inkml:trace>
  <inkml:trace contextRef="#ctx0" brushRef="#br0" timeOffset="-135197.83">21625 15840 0,'-17'17'15,"34"-34"-15,-17 34 32,36-17-17,34 0 1,-35 0-16,36 0 15,-53 0-15,-1-17 16,-17-1-16</inkml:trace>
  <inkml:trace contextRef="#ctx0" brushRef="#br0" timeOffset="-134581.58">21661 15663 0,'-18'0'16,"18"18"-16,0 0 15,18 17-15,17 18 16,-18 53 0,-69-36-1,-19-17 1,18-53 15,35 0-15,36-18-1,35 18 1,35-17 0,0-1-1,-35 18 1,-70 0 0,-1 35-1,-17-17-15,-18 53 16,0-18-1,18 35 1,52-35 0,1-18 15,-18-53 16,18-35-32,17 0 1,18-35 0,-18 88-1,-17 0 1,-1 88 0,1-17-1,-53 0 1,-18-36-1,17-35 1</inkml:trace>
  <inkml:trace contextRef="#ctx0" brushRef="#br0" timeOffset="-134415.68">21713 16245 0,'0'0'15,"18"18"-15,-18 88 31,-35 17-15,-18-52 0,35-53-16,-52 17 15,52-53 1</inkml:trace>
  <inkml:trace contextRef="#ctx0" brushRef="#br0" timeOffset="-134151.31">21784 16387 0,'0'0'0,"18"17"0,17 18 15,0-17 1,53 0 0,36 17-1,-54-17 1,-34-1-1,-19-17 1,-17-17 31</inkml:trace>
  <inkml:trace contextRef="#ctx0" brushRef="#br0" timeOffset="-133949.6">22384 16475 0,'0'0'0,"0"17"0,-36 1 16,1 0-16,18-18 31,52 0-15,0-18-1,-17 18 1</inkml:trace>
  <inkml:trace contextRef="#ctx0" brushRef="#br0" timeOffset="-126215.27">15117 14358 0,'0'18'78,"0"17"-62,17-17-1,-17 17-15,18-17 0,35 17 32,-18-18-17,0-34 1,18-1-1,-18-17 1,-17 0-16,0-1 16,35-17-1,-36 36 1,-17 34 15,0 19-15,18-19-16,52 36 15,-34-35 1,-19-18-16,36 18 31,-35-18-31,17 0 0,18-18 32,-18-17-17,18-1 1,-17 19-1,-19 17 1,1 0 0,0 0-1,34 35 1,19 0 0,-18-17-1,17-18 1,-34 0-1,-19 0-15,19-18 16,-1 1 0,0-19 15,-17 36 0,0 0-15,17 36-1,53-1 1,-17-17 0,-1-18-1,1 0 1,-1-18 0,-52 18-1,-1-18-15,36 1 16,-35 17-1,-18 0 1,35 0 15,1 17 1,-19 1-17,1-18-15,0 18 16,17-1-1,-18 1 1</inkml:trace>
  <inkml:trace contextRef="#ctx0" brushRef="#br0" timeOffset="-114445.53">4851 15769 0,'17'0'31,"-17"-17"-31,0-1 15,18-17 1,-18-1-16,-18-34 16,-17 34 15,-36 36-15,19 53-1,34-17-15,-35 122 16,35-52-1,1 0 1,52-88 0,18-18-1,0-36 1,-18-34 0,-17-1-1,-18 54-15,35-54 16,-35 54-1,0 34 32,18 71-31,-1 1 0,-17-54-16,53 18 15,-35-36 1,0 1-1,-1-18 1</inkml:trace>
  <inkml:trace contextRef="#ctx0" brushRef="#br0" timeOffset="-114097.77">4551 15469 0,'-18'0'0,"36"0"0,-18 0 16,53 0 15,-36 0-31,36 18 16,-17 0-16,52-18 15,-53 0 1,-17-18-1,-1-53 1,-52-17 0,-18 0-1,0 53 1,36 17 0,34 18 30</inkml:trace>
  <inkml:trace contextRef="#ctx0" brushRef="#br0" timeOffset="-113895.89">5151 15593 0,'0'17'0,"0"-34"0,17 34 15,18 1 1,18 0 0,-35-1-1,0-17-15,35 0 16,-18-17 0</inkml:trace>
  <inkml:trace contextRef="#ctx0" brushRef="#br0" timeOffset="-113679.5">5256 15787 0,'0'0'15,"-17"17"-15,-19-17 0,19 0 0,-1 0 16,36 0 0,17 0-1,18 0 1,70 0-1,-52 0 1,-36 0-16,36 0 16,-53 0-16</inkml:trace>
  <inkml:trace contextRef="#ctx0" brushRef="#br0" timeOffset="-113312.36">5768 15469 0,'0'0'0,"0"-17"16,18 34 15,-18 19-31,17 16 16,1 90-1,-18-54 1,0-53-16,-18 36 15,18-54 1,0-34 15,0-36-15,53-18 0,35-35-1,-35 71 1,-18 17-16,18-17 15,-35 35 1,0 0 0</inkml:trace>
  <inkml:trace contextRef="#ctx0" brushRef="#br0" timeOffset="-112895.36">6421 15363 0,'17'0'0,"1"0"32,-1 18-32,19 70 15,-36 89 1,0-89 0,0-35-16,0 17 15,0-52 1,0-53 15,35-36-15,18 1 15,0 34-15,0 1-1,-36 35-15,19 18 16,-19 17-1,-17 36 1,-17-19 0,-54 19-1,-17-53 1,0-54 0</inkml:trace>
  <inkml:trace contextRef="#ctx0" brushRef="#br0" timeOffset="-112546.1">6227 15222 0,'0'0'0,"-18"0"16,18 18-16,18-18 15,34 18 1,72-1-1,-1-17 1,-34 18 0,-37-36-1,-52 1 1,0-1-16,0-70 16,-35 35-1,-35-35 1,-36 35 15,71 53-31,-1-18 31</inkml:trace>
  <inkml:trace contextRef="#ctx0" brushRef="#br0" timeOffset="-112379.03">6914 15169 0,'0'0'0,"-35"0"15,53 0 1,-1 0-16,19-35 16</inkml:trace>
  <inkml:trace contextRef="#ctx0" brushRef="#br0" timeOffset="-111394.09">4075 16686 0,'-18'0'15,"36"0"-15,-54 0 0,19 18 0,-19 53 31,36-19-31,-17 72 16,-1 70 0,71-53-1,18-70 1,52-89 0</inkml:trace>
  <inkml:trace contextRef="#ctx0" brushRef="#br0" timeOffset="-111162.06">4233 16880 0,'0'0'0,"-17"0"0,17 18 32,17 0-17,19 52 1,-1-17-16,18 18 15,17-1 1,-17-17 0,-17-18-1,-1-52 1</inkml:trace>
  <inkml:trace contextRef="#ctx0" brushRef="#br0" timeOffset="-110911.58">4516 16792 0,'0'18'32,"-18"-18"-32,0 35 15,-17 36 1,-36 35-1,36-1 1,18-52 0,-1-35-1,36-36 1</inkml:trace>
  <inkml:trace contextRef="#ctx0" brushRef="#br0" timeOffset="-110430.47">4657 16898 0,'-18'0'0,"36"0"0,-36 18 94,18-1-79,0 1-15,0 0 16,0-1 0,0 1 62,0 0-63,18 17-15,-18 0 0,17 18 16,1 0 0,-18-18-16,18-17 15,-1 17 1,1-17-1,-18-36 17</inkml:trace>
  <inkml:trace contextRef="#ctx0" brushRef="#br0" timeOffset="-110229.27">4904 17145 0,'0'0'0</inkml:trace>
  <inkml:trace contextRef="#ctx0" brushRef="#br0" timeOffset="-109695.65">5080 16775 0,'0'17'31,"0"1"-31,0 17 16,0 0-16,18 54 31,35-72-15,-1-34-1,-16-36 1,-19-18-1,1 53-15,-18-70 16,0 35 0,-18 36-1,18 34 32,0 19-47,18 52 16,0-53-16,17 71 15,0 35 1,0-35 15,-17-18-15,-36-35 0,-52-35-1,-1-18 1,1-53-1,35 0 1,17 35-16</inkml:trace>
  <inkml:trace contextRef="#ctx0" brushRef="#br0" timeOffset="-109479.73">5556 16969 0,'0'0'16,"0"17"0,0 1-1,36 52 1,-36 19 0,0-36-1,0-36-15,0 18 16,17-35-16</inkml:trace>
  <inkml:trace contextRef="#ctx0" brushRef="#br0" timeOffset="-109195.68">5803 16633 0,'53'18'31,"-35"0"-31,-1-1 0,36 89 31,0 18-15,-35-36 0,-18-53-16,0 36 15,-18-18 1,-17-36-1,0 1 1,17-18 0</inkml:trace>
  <inkml:trace contextRef="#ctx0" brushRef="#br0" timeOffset="-108979.45">6279 16845 0,'89'0'31,"-54"0"-31,18 0 16,-18 0-16,18 0 16,-18-18-16,-17 18 15,52-35 1,-34-18-16</inkml:trace>
  <inkml:trace contextRef="#ctx0" brushRef="#br0" timeOffset="-108779.42">6438 16951 0,'-35'18'0,"17"-18"16,265-142-16,-494 284 15,300-160-15,-70 36 16,105-18-1,-18 0 1,1 0 15,-18 0-31,35-18 16,-53 18-16,1 0 0</inkml:trace>
  <inkml:trace contextRef="#ctx0" brushRef="#br0" timeOffset="-108161.55">7320 16475 0,'0'0'0,"-18"0"0,-17 70 32,18-34-32,-1 69 15,18 107 1,0-71-1,18-88-15,52 53 16,-17-53 0,0-36-1,0-34 1</inkml:trace>
  <inkml:trace contextRef="#ctx0" brushRef="#br0" timeOffset="-107795.83">7549 16616 0,'0'17'16,"0"-34"-16,0 52 16,18 89-1,0-36 1,-36-35-16,18 53 15,0-54 1,0-34 0,0-36-1,0-52 1,18-54 0,17 1-1,18 35 1,-35 52-1,17 19 1,0 17 15,-17 0-15</inkml:trace>
  <inkml:trace contextRef="#ctx0" brushRef="#br0" timeOffset="-107579.59">7885 16686 0,'17'18'0,"-34"-36"0,34 54 0,1-19 15,-1 19-15,36 34 16,-17-17 0,-19-35-16,36 52 15,-17-34 1,-19-19-1,-17-34 1</inkml:trace>
  <inkml:trace contextRef="#ctx0" brushRef="#br0" timeOffset="-107362.58">8202 16598 0,'-18'0'0,"36"0"0,-53 18 15,17-18-15,1 35 16,-54 71 0,18-18-1,35-35-15,-52 88 16,35-88 0,35-35-1</inkml:trace>
  <inkml:trace contextRef="#ctx0" brushRef="#br0" timeOffset="-106978.54">8255 16880 0,'0'0'15,"18"0"-15,17 18 16,0-18-1,36 35 1,-71 1 0,0-19-1,0 1-15,-71 35 16,18-36 0,0 1-1,18-18 1,53 0 46,35 0-46,35 18 0,18-18-1,-53 17 1,-36-17-16</inkml:trace>
  <inkml:trace contextRef="#ctx0" brushRef="#br0" timeOffset="-106795.93">8767 17163 0,'-36'17'15,"72"-34"-15,-89 34 0,35-17 0,0 18 0,36-18 16,17 18 15,-35-1-15,-53 1-1,0-18-15</inkml:trace>
  <inkml:trace contextRef="#ctx0" brushRef="#br0" timeOffset="-106162.05">9119 16651 0,'0'0'16,"-17"0"-16,17 18 16,0 17-1,0 53-15,17 36 16,1-71-1,-18-18 1,-18-35 15,18-18-15,-17-70 0,52-18-1,0 36 1,-17 17-16,35-18 15,35 1 1,-70 70-16,35-36 16,-1 36-1,19 18 1</inkml:trace>
  <inkml:trace contextRef="#ctx0" brushRef="#br0" timeOffset="-105629.25">9454 16686 0,'0'0'0,"-17"18"0,17 0 0,-18-1 16,18 36-1,35 18 1,1-18 0,-19-53-1,19-36 16,-1-34-15,18-36 0,-53 35-1,0 36 1,-18 35 0,18-17-1,0 52 1,0-18-1,-17 36-15,-1 71 16,18-1 15,35 1-15,-17-36 0,-18 0-1,0-53 1,-53 18-1,0-35 1,-35-18 0,35-35-1,0-18 1,35-18 0,36 36-1</inkml:trace>
  <inkml:trace contextRef="#ctx0" brushRef="#br0" timeOffset="-105179.47">9878 16916 0,'17'17'16,"1"1"-16,-18 0 15,18-1-15,-1 36 16,-17-18 15,-53-17-15,-17-18-1,17 18 1,18-18 15,52 0-15,1 0 0,17 0-1,89-18 1,-36 18-1,-18-18 1,-34 18 0,-19-17-16</inkml:trace>
  <inkml:trace contextRef="#ctx0" brushRef="#br0" timeOffset="-104844.96">10195 16422 0,'0'0'0,"-17"0"0,17-18 15,17 18-15,1 0 16,35 0 0,17 53-1,-17 35 1,-17 53-1,-36-52 1,0-37-16,0 72 16,-18-36-1,-17 0 1,-1-52 0,36-19-1,-35-17 1</inkml:trace>
  <inkml:trace contextRef="#ctx0" brushRef="#br0" timeOffset="-104695.46">10601 17092 0,'0'18'15,"18"-36"1,17 18-16,18-35 16</inkml:trace>
  <inkml:trace contextRef="#ctx0" brushRef="#br0" timeOffset="-96143.68">11818 15505 0,'0'0'0,"-18"17"0,1-17 0,34 0 31,1 0-15,70 0-1,36 0 1,-36 0 0,-35 0-16,35-17 15,0 17 1,-53-18 0</inkml:trace>
  <inkml:trace contextRef="#ctx0" brushRef="#br0" timeOffset="-95893.7">11889 15593 0,'0'17'16,"0"-34"-16,-18 34 0,0 1 16,36-18-1,88 0 1,-36 0-1,-17 0-15,88 0 16,-52 0 0,-19 0-1,-52 0 1,-36 18 0</inkml:trace>
  <inkml:trace contextRef="#ctx0" brushRef="#br0" timeOffset="-95610.89">12241 15399 0,'-17'-18'15,"34"36"-15,-17-36 16,18 18 0,53 18-1,-1 17 1,-35-17-16,1 35 15,-19-36-15,-17 36 16,0-35-16,-17 35 16,-54 35-1,-17-18 1,0-17 0,70-35-1,36-18 1</inkml:trace>
  <inkml:trace contextRef="#ctx0" brushRef="#br0" timeOffset="-88960.11">11747 15840 0,'-35'0'0,"70"0"0,-87-18 15,52 0-15,17 1 16,1-18 0,52-1-1,-34 19-15,34 17 16,-34 0 0,-54 17 30,-17-17-46,-36 18 16,53-36 0,18 1-16,106-72 15,-18 19 1,18 17 0,-53 88-1,-88 89 16,-106-18-15,17-89 0,54-34-1,52-72 1,71-17 0,88-17-1,0 88 1,-35 52-1,-88 54 1,-71 35 0,-35-53-1,35-18-15,-35-17 16,-18-18 0,106-71-1,123-35 16,71 36-15,-35 52 0,-89 53-1,-70 53 1,-105 36 0,-54-36-1,0-53 1,89-35-1,70-17 1</inkml:trace>
  <inkml:trace contextRef="#ctx0" brushRef="#br0" timeOffset="-87077.16">2840 16969 0,'0'0'0,"-18"0"0,36 0 62,-1 0-62,19 0 0,34 0 16,54-36 0,-18 19-1,-53-1 1,-1 0 15,-34 18-31,0 0 0</inkml:trace>
  <inkml:trace contextRef="#ctx0" brushRef="#br0" timeOffset="-86825.15">3034 17022 0,'-71'0'15,"142"0"-15,-177 0 0,106 17 0,18-17 32,-1 0-32,107 0 15,-36 0 1,71 18 0,-89-18-1,-52 17-15,17-17 31,-17 0-15,-1 0-16,1-35 0</inkml:trace>
  <inkml:trace contextRef="#ctx0" brushRef="#br0" timeOffset="-86543.16">3228 16704 0,'-18'-18'15,"36"36"-15,-36-18 0,36 0 32,0 0-17,70 71 1,-53-1 0,-17-52-16,-18 88 31,0-36-16,-36 1 1,-34 87 0,35 19-1,17-124-15</inkml:trace>
  <inkml:trace contextRef="#ctx0" brushRef="#br0" timeOffset="-84009.63">3951 17480 0,'18'18'16,"-36"-36"-16,71 53 0,-35-35 16,123 18-1,-124-18-15,72-18 16,-54-17 15,-17 17-31,34-17 16,-34 18-16,35-1 15,0 0 1,17 18 0,1 18-1,35 0 1,-18-1-1,0-17 1,-35 0 0,35-17-1,-35-1 1,18 18 0,-1-18-1,-17 18 16,-17 0-15,-1 0-16,18 0 16,35 18-1,18 0 1,-36-18 0,19-18-1,-19 0 1,1 1-1,-36-1 1,35-17 0,-17 17-1,18 18 1,17 0 0,18 0-1,-35 0 16,17 18-15,0-1 0,-35-17-1,17 0 1,19 0 0,-19 0-1,-17 0 1,35 0-1,0 18 1,18 0 0,-35-1-1,-1 1 1,19-18 0,-19 0-1,-17 0 16,53 0-15,17 0 0,1 0-1,-54 0 1,1 0 0,0 18-1,34-1 1,-16 1-1,69-1 1,-52 1 0,-35 17-1,-1-17 1,1-36 0,35 18-1,-18-17 16,18 17-15,-1-18 0,1 0-1,-17 1 1,-37 17 0,-16 0-1,70 0 1,-1 0-1,19 0 1,-36-18 0,-17 18-1,-36 0 1,-17 18-16,70-18 16,18-18 15,-18 1-16,0-19 1,-18 36 0,-34 0-1,-19 18 17,-17 0-32,0-1 15</inkml:trace>
  <inkml:trace contextRef="#ctx0" brushRef="#br0" timeOffset="-80044.27">11377 17022 0,'0'0'0,"-18"0"0,36 0 78,0 0-78,-1 0 16,72-18-16,16 0 15,-34 18 1,-53 0-1,17 0 1,-35 18 15</inkml:trace>
  <inkml:trace contextRef="#ctx0" brushRef="#br0" timeOffset="-79809.33">11448 17110 0,'-53'17'16,"106"-34"-16,-124 34 0,89-17 16,-1 0-1,19 0 1,87 0 0,-52 0-1,-54 0-15,19 0 31,-1 0-15,0 0 0,-17-17-16</inkml:trace>
  <inkml:trace contextRef="#ctx0" brushRef="#br0" timeOffset="-79526.2">11624 16810 0,'-18'0'15,"36"0"-15,-53 0 16,52 0 0,1 0-16,17 17 15,18 19 1,18 34 0,-54-34-16,-17 52 15,0-53 16,-17 0-31,-36 54 16,0-1 0,35-53-1,54-35 1,-19-18-16</inkml:trace>
  <inkml:trace contextRef="#ctx0" brushRef="#br0" timeOffset="-78626.13">12506 16510 0,'0'0'0,"0"-18"0,-18 18 16,1-17-16,-1-1 15,-35-17 16,-35 35-15,0 53 0,35 17-1,18 1 1,52-1 0,18-17-1,18 18 1,-35-1-1,-18 19 1,-35-72 0,-18 19-1,0-19 1,18-17 0,17 0 30,53 0-30,18 35 0,18 36-1,-54-36-15,36 124 16,-35-36 0,0-17-1,-18 88 1,-18-53-1,-17-52 1,17-36 0,0-18-1,36-35 126,0 0-125,-1 0-1,1 0-15,0 0 16,-1 0-16,36 0 15,0 0 1,-18 0-16,36 0 16,-36 0-1,0 0 1</inkml:trace>
  <inkml:trace contextRef="#ctx0" brushRef="#br0" timeOffset="-78415.66">12876 18062 0,'0'0'16,"0"18"-16,-53-1 15</inkml:trace>
  <inkml:trace contextRef="#ctx0" brushRef="#br0" timeOffset="-76975.33">12841 16351 0,'-18'0'0,"18"-17"31,0-1-31,0-35 16,18 0 0,70-70-1,-52 70 1,-19 35 0,1 36 15,-18-1-16,35 142 1,0-18 0,1-70-1,-19-36-15,36 53 16,-17-35 0,-19-35-1,1-18 1,-1-35-1</inkml:trace>
  <inkml:trace contextRef="#ctx0" brushRef="#br0" timeOffset="-76742.63">13353 16087 0,'-18'0'0,"36"0"0,-54 0 16,19 0-1,-19 53 1,19-18-16,-89 124 16,53-71-1,35-53-15,1 18 16,17-18 0,0-17-1</inkml:trace>
  <inkml:trace contextRef="#ctx0" brushRef="#br0" timeOffset="-76508.54">13441 16316 0,'0'18'15,"0"-36"-15,0 53 0,-18-17 16,18 52-1,18 19 1,-18-19 0,0-35-1,17 18 1,-17-17 0,36-36-1</inkml:trace>
  <inkml:trace contextRef="#ctx0" brushRef="#br0" timeOffset="-76226.9">13741 16298 0,'-18'0'31,"36"0"-31,-1 0 16,72-17-1,16-1 1,-16 18 0,-37 0-1,-34 0 1</inkml:trace>
  <inkml:trace contextRef="#ctx0" brushRef="#br0" timeOffset="-75975.88">13899 16369 0,'-52'18'16,"104"-36"-16,-122 36 15,52-18-15,36 17 16,0-17-1,-1 0-15,18 18 16,54-36 0,-1 18-1,-18 18 1,-52-18 0,0 0-1,17 17 1</inkml:trace>
  <inkml:trace contextRef="#ctx0" brushRef="#br0" timeOffset="-75558.2">14358 16104 0,'0'0'16,"-18"0"-16,18 36 47,18-1-47,-18 18 15,18 106 1,-18-107 0,0-34-16,0 35 15,0-71 16,53-52-15,0-36 0,-18 18-1,18 0 1,-36 52-16,36-17 31,-35 36-15,0 17-1,-18 17 17,0 1-32</inkml:trace>
  <inkml:trace contextRef="#ctx0" brushRef="#br0" timeOffset="-75139.33">14922 16210 0,'0'0'0,"-17"0"0,-1 0 329</inkml:trace>
  <inkml:trace contextRef="#ctx0" brushRef="#br0" timeOffset="-74540.61">14817 16263 0,'-18'0'0,"18"-18"31,18-17-15,-18 17-16,35-17 15,-17 18-15,34-54 16,-34 71 0,-18 18 31,18 17-47,35 71 31,-18-53-16,-17-36-15,-1 19 16,1-19-16,0 19 16,-1-19-1,1-17-15</inkml:trace>
  <inkml:trace contextRef="#ctx0" brushRef="#br0" timeOffset="-74308.39">15187 16016 0,'0'0'16,"-18"0"-16,1 18 15,17-1 1,-35 36-16,-18 53 16,17-35-16,-34 52 31,34-52-16,19-36 1,34-35 0,-17-18-16</inkml:trace>
  <inkml:trace contextRef="#ctx0" brushRef="#br0" timeOffset="-73922.43">15275 16263 0,'0'0'0,"71"18"31,-1-1-31,-17 19 16,-53-19 15,0 1-31,0 0 16,0-1-1,-35 18 1,-36 1 0,19-1-1,34-17 1,36-18 15,-1 0-15,54 0-1,-18 0 1,17-18 0,-35 18-1</inkml:trace>
  <inkml:trace contextRef="#ctx0" brushRef="#br0" timeOffset="-72559.53">12912 17621 0,'0'18'16,"0"-36"-16,-18 36 0,18 0 15,0 17-15,0 88 16,18 18 0,35-105-1,-18-19 1,18-70 0,-36-17-1,1 35 1,0-36-1,-1-17 1,-17 53-16,0-1 16,0 54 15,0 88-15,-17 17-1,17-52-15,-18 123 16,18-71-1,0 36 1,18-88 0,-18-1-1,-18-35 1,-35-17 15,0-18-15,18-18-16,-18 1 15,-18-19 1,36-16 0,35 34-16</inkml:trace>
  <inkml:trace contextRef="#ctx0" brushRef="#br0" timeOffset="-72325.58">13406 18097 0,'0'0'0,"0"18"16,35 35-1,-35 18 1,0-18-16,0 52 31,0-34-15,0-53-16,0 17 15,17 0 1</inkml:trace>
  <inkml:trace contextRef="#ctx0" brushRef="#br0" timeOffset="-72091.27">13758 18062 0,'0'0'0,"-17"-17"16,34 17-1,1 0-15,53-18 16,-54 18-16,36 0 16,18 0 15,-36 0-16</inkml:trace>
  <inkml:trace contextRef="#ctx0" brushRef="#br0" timeOffset="-71891.11">13811 18150 0,'0'0'15,"-17"0"-15,-1 0 16,36 0-1,35 0 1,17 0 0,1 0-1,-36 0-15,0 0 16,18-17 0</inkml:trace>
  <inkml:trace contextRef="#ctx0" brushRef="#br0" timeOffset="-70907.69">14446 17815 0,'0'36'32,"0"34"-32,0 18 15,0 106 1,0-141-1,0-17 1,-17-54 0,17 0-1,-18-35 1,36-53 0,35 18-1,-18 18 1,0 52-16,18-35 15,18 0 1,-19 18 0,-16 35-1,-19 35 1</inkml:trace>
  <inkml:trace contextRef="#ctx0" brushRef="#br0" timeOffset="-70358.53">14887 17868 0,'0'0'0,"18"18"15,-1 70 1,-17-17 0,0-36-1,36-35 1,34 0-1,1-53 1,-36 0 0,-35 35-1,18-87 1,-18-89 15,0 158-15,-18 36-1,1 0 1,17 53 0,0 124-1,0-1 1,17 0 0,-17-70-1,0-53-15,0 53 16,0 0-1,0-36 1,-17-17 0,-19-35-1,-17-18 1,0-18 15,36 18-31,-1-17 16,-17-36-16</inkml:trace>
  <inkml:trace contextRef="#ctx0" brushRef="#br0" timeOffset="-69925.31">15363 18133 0,'0'0'16,"-17"-18"-16,34 18 15,1 0-15,17 0 16,18 18 0,-17 17-1,-36-17-15,17-1 16,-34 19 15,-36-1-15,-18-17-1,1-1 1,52 1 0,36-18 31,-1 0-32,18 0 1,18 0-1,-17 0 1,-1 0 0,0 0-16,18 17 15</inkml:trace>
  <inkml:trace contextRef="#ctx0" brushRef="#br0" timeOffset="-69742.45">15699 18415 0,'0'18'16,"0"-36"-16,-18 53 16,36-35-1,-1-17 1,1 17 15,17-18-31</inkml:trace>
  <inkml:trace contextRef="#ctx0" brushRef="#br0" timeOffset="-65064.51">14305 16192 0,'0'0'0,"0"18"172,0 0-172,0 17 0,0 0 15,0 36 1,0 17 0,0-17-1,0-1 1,35 1-1,-35-1 1,0-52 0,0 0-1,0-36 95,0 0-110,0 1 0</inkml:trace>
  <inkml:trace contextRef="#ctx0" brushRef="#br0" timeOffset="-64290.82">14270 16157 0,'0'0'0,"0"18"16,0 17-16,0 0 15,0 54 1,17 69-1,36 1 1,-53-71 0,0-52-16,0 34 15,0-35 1,-17-70 15,-1-71-15,18-52-1,18-19 1,-18 89 0,0 70-16,0-17 15,17 53 1,-17 35 15,36 88-15,-36 0-1,0-18 1,0-52 0,0-54-1,0-34 1,-18-54 0,0-52-1,1-18 1,17 17-1,0 36 1,17 53 0,1 17-1,0 53 1,-18 124 15,0 35-15,0-53-1,17-88 1,-17-53 0,0-35-1,18 0-15</inkml:trace>
  <inkml:trace contextRef="#ctx0" brushRef="#br0" timeOffset="-63206.47">14728 16087 0,'-17'0'16,"-1"0"-16,18 17 15,-17-17 1,-1 0-1,0 18 1,18 0 0,0-36 31,0 0-47,0-17 15,0 17 1,0 1-16,0-1 31,0 36-15,0 17-1,-53 177 17,0-71-17,18-88 1,35-36-1,18-34 1,-1-19 0,19-16-1,-1-54 1,-17 35 0,-1 18-1,-17 36-15,0-1 16,-17 36-1,-1 17-15,-35 88 16,-35 54 0,35-71-1,35-54 1,36-34 31,-18-36-47,35 1 15,1-54 1,-1-35 0,-35 18-1,0 71 1,-18 17 0,-17 53-1,0 35 1,-18 35-1,35-70 1,36-53 15,-1-35-31,19-71 32,-1 18-17,-17 0 1,-1 35-1,-52 106 17,-18 88-17,35-18 1,1-52 0,-1-36-16,18 0 15,0 1 1,18-19-1,-1-17 1</inkml:trace>
  <inkml:trace contextRef="#ctx0" brushRef="#br0" timeOffset="-61991.36">16228 17127 0,'0'0'0,"17"0"47,1 0-31,17 0-16,36 18 15,52-18 1,-34 0 0,-72 0-16,54-18 15,-54 36 1</inkml:trace>
  <inkml:trace contextRef="#ctx0" brushRef="#br0" timeOffset="-61774.82">16281 17321 0,'-18'0'16,"36"0"-16,-54 0 0,54 0 31,17 0-16,36 0 1,52 0 0,1 0-1,-54 0 1,-34-35 0</inkml:trace>
  <inkml:trace contextRef="#ctx0" brushRef="#br0" timeOffset="-61491.45">16563 16986 0,'0'0'0,"18"0"16,-1 0 0,18 18-16,1 0 15,34 17 1,-17 53-1,-53 35 1,-53 1 0,-53-1-1,18-34 1,53-54 0,17-17-1</inkml:trace>
  <inkml:trace contextRef="#ctx0" brushRef="#br0" timeOffset="-59424.38">17709 16298 0,'0'-17'32,"0"-1"-32,0 0 15,-17 1 1,-1 17-1,-35 0 1,18 0-16,0 17 16,-18 19-1,35-19 1,18 19 0,0 52-1,35 35 1,1-52-1,-36-18-15,17 35 16,1 0 0,-18-17-1,-18-1 17,-17-34-17,0-19 1,-1 1-1,1-18 1,18 0 0,17-18-1,17 18 17,1 0-17,-1 0 1,36 53-1,0 35 1,-17 0 0,-1 1-1,-35-36-15,18 52 32,-1 37-17,-17 104 1,0-52-1,0-35 1,0-53 0,0-18-1,-17-17 1,17-36 0,0-17-16,0-1 15,-18-17 16,18 0-15,0-17 15,18 17 110,-1 0-125,1 0-16,-1-18 15,1 18-15,0 0 16,17 0-1,-17 0 1,17-35 0,-35 0-16,18-1 15</inkml:trace>
  <inkml:trace contextRef="#ctx0" brushRef="#br0" timeOffset="-59290.91">18221 18486 0,'0'0'16,"106"17"15,-71 1-31</inkml:trace>
  <inkml:trace contextRef="#ctx0" brushRef="#br0" timeOffset="-58257.82">17868 16104 0,'0'0'0,"35"0"47,-17 0-31,88 18-16,70-18 31,-52-18-15,-54 1-16,-17 17 15,88 0 1,-52 0 0,-72 0-1,-17 17 1,-35 19 0,-18-19-16</inkml:trace>
  <inkml:trace contextRef="#ctx0" brushRef="#br0" timeOffset="-57956.52">18009 16387 0,'-17'0'15,"17"17"16,0 1-15,17-1 0,54 72-1,-18-36 1,-18-18-16,18 35 16,-18-34-1,-35-1 1,0-17-1,18-18 1</inkml:trace>
  <inkml:trace contextRef="#ctx0" brushRef="#br0" timeOffset="-57690.09">18380 16422 0,'-18'0'16,"0"17"0,1 1-16,-18 17 15,-1 1-15,-52 52 16,53-18 0,-36 1-1,18-18 1,53-36-1,18-34 1</inkml:trace>
  <inkml:trace contextRef="#ctx0" brushRef="#br0" timeOffset="-57273.87">18450 16633 0,'-17'0'16,"34"0"-16,1 0 0,0 18 0,-1-18 15,-17 18 1,0 17 0,0-17-1,0-1 1,-35 19-1,17-19 1,1-17-16,-36 35 16,35-35-1,0 18 17,36-18-1,35 0-16,-35 0 1,17 0-16,35 0 16,-17 0-16,0 0 15,-35-18 1,0 1 0</inkml:trace>
  <inkml:trace contextRef="#ctx0" brushRef="#br0" timeOffset="-56756.36">17956 15663 0,'-17'0'0,"34"0"31,-17 36-31,18-19 16,17 19-16,18 34 16,18 1-1,-1-18 1,-52-53 0</inkml:trace>
  <inkml:trace contextRef="#ctx0" brushRef="#br0" timeOffset="-56554.51">18239 15557 0,'0'0'0,"-18"18"16,0 0-1,-35 17 1,36 0-16,-36 36 15,-18 35 1,36-53 0,53-36-1</inkml:trace>
  <inkml:trace contextRef="#ctx0" brushRef="#br0" timeOffset="-56356.51">18309 15716 0,'0'0'0,"18"0"16,-1 0-16,-17 36 15,-17 34 1,-1-35 0,18 54-1,0-54 1,18-35-16</inkml:trace>
  <inkml:trace contextRef="#ctx0" brushRef="#br0" timeOffset="-55954.38">19085 16069 0,'-17'0'0,"34"0"47,1 0-47,17 0 16,36 0-1,-18 0 1</inkml:trace>
  <inkml:trace contextRef="#ctx0" brushRef="#br0" timeOffset="-55757.36">18979 16228 0,'-17'0'16,"34"0"-16,-52 0 0,53 0 31,-1 17-31,19-17 16,34 0-1,54 0 1,-54 0 0,-52-17-16</inkml:trace>
  <inkml:trace contextRef="#ctx0" brushRef="#br0" timeOffset="-55356.07">19367 15998 0,'0'0'0,"0"36"16,18 52 15,-36 88-16,-17-105 1,35-53-16,-17 17 16,17-53 15,0-52-15,35-19-1,0 36 1,53-35-1,-35 35 1,-35 36-16,17 17 16,18-18-1,-18 36 17,-17-18-1</inkml:trace>
  <inkml:trace contextRef="#ctx0" brushRef="#br0" timeOffset="-53573.52">18309 17657 0,'0'-18'16,"0"0"-1,0 36 48,0 0-48,0 17-15,18 0 16,-18 0-16,0 1 0,17-19 16,19 1-1,17-18 17,-18-35-17,-35-18 1,35-35-1,-35-1 1,0 72 0,0-1-1,0 36 1,0 17 0,0 71-1,0 70 1,0-52-1,0-71 1,0 17 0,-17-70 15,-36 0-15,0-18-1,17-17 1,36-18-1,0 36 1,18 17-16</inkml:trace>
  <inkml:trace contextRef="#ctx0" brushRef="#br0" timeOffset="-53371.58">18750 17709 0,'-18'0'16,"36"0"-16,-18 18 16,0 0-1,18 52-15,-18 36 16,0-18 15,17-35-15,-17-35-16</inkml:trace>
  <inkml:trace contextRef="#ctx0" brushRef="#br0" timeOffset="-53022.69">18203 18256 0,'-17'0'16,"34"0"-1,1 0-15,35 0 16,35 0 15,36-17-15,-54 17-16,89 0 15,17-18 1,-70 18 0,-88 0-1,-89 0 1,36 0-16</inkml:trace>
  <inkml:trace contextRef="#ctx0" brushRef="#br0" timeOffset="-52489.52">18397 18380 0,'0'0'16,"-17"17"-16,-1 1 0,18 0 16,0 17-1,18 18 1,17-36-1,18-34 1,-18-1 0,-35 1-1,0-1 1,0-70 0,18 52-1,-18 54 32,0 106-31,0-19-1,0-52 1,0 53 0,0 18-1,17 34 1,-34-158 15,-18 0-15,-1 0-1,1 0-15,0 0 16,-18 0 0,18 0-1,35-70 1</inkml:trace>
  <inkml:trace contextRef="#ctx0" brushRef="#br0" timeOffset="-52056.7">18803 18574 0,'18'35'31,"-1"-17"-15,1-18-16,-18 17 15,0 1-15,18 0 16,-36 17 0,-17 0-1,17-17-15,-35-18 16,18 17-1,17-34 1,36 17 31,-1 0-31,1 0-1,53 0 1,17 0-1,-18 0 1,-52 0-16,35-18 16,-35 0-16</inkml:trace>
  <inkml:trace contextRef="#ctx0" brushRef="#br0" timeOffset="-51824.4">19262 18186 0,'0'0'15,"0"-18"1,17 18 0,1 0-1,88-18 1,-71 18-1,-17 0-15</inkml:trace>
  <inkml:trace contextRef="#ctx0" brushRef="#br0" timeOffset="-51622.5">19297 18292 0,'-18'0'16,"1"0"-16,-1 0 15,36 0-15,-1 0 16,71 0 0,36 0-1,-36 0 17,-35 0-17,-35 0-15</inkml:trace>
  <inkml:trace contextRef="#ctx0" brushRef="#br0" timeOffset="-51190.64">19756 18027 0,'0'0'0,"0"18"15,0-1 1,0 1-16,0 52 15,17 36 1,1-18 0,-18-35-1,-18-35 1,18 0 0,0-36-1,0 0 1,0 1-16,0-19 15,0-52 1,71-35 0,17 17-1,-18 53 1,1 35 0,-18 18-1,-35 0-15,-1 0 16,1 18-1,-18 0 1</inkml:trace>
  <inkml:trace contextRef="#ctx0" brushRef="#br0" timeOffset="-51031.49">20373 18097 0,'0'0'15,"-18"0"-15,1 0 0,-19 18 16</inkml:trace>
  <inkml:trace contextRef="#ctx0" brushRef="#br0" timeOffset="-42606.1">21978 17163 0,'0'0'16,"-35"17"-16,-18 1 15,35-18-15,36 0 16,-1 0 0,142 0 15,53-35-15,-106 17-1,-53 0-15,0 1 16,-53 17-1</inkml:trace>
  <inkml:trace contextRef="#ctx0" brushRef="#br0" timeOffset="-42371.55">21978 17410 0,'-18'0'0,"36"0"0,-53 0 0,17 0 16,36 0-1,88 17 1,52-17 0,19-17 15,-107 17-15,-34 0-16,-19 0 15,-17-18-15</inkml:trace>
  <inkml:trace contextRef="#ctx0" brushRef="#br0" timeOffset="-42088.51">22348 17004 0,'0'0'0,"-17"0"0,-1 0 16,36 0-1,35 0 1,53 53-1,-18 53 1,-71-1 0,-52-34-1,0-18 1,-36 53 0,18-53-16,-17 35 15,17-35 1,53-36-1</inkml:trace>
  <inkml:trace contextRef="#ctx0" brushRef="#br0" timeOffset="-41089.42">22983 17251 0,'0'0'0,"-35"17"0,18-17 31,34 0 0,18 0-31,36-17 16,88 17-16,88 0 15,88-18 1,88 1 0,-123-1 15,-176 0-15,-142 36-1,-35 17 1,18-52-1,-18-36-15</inkml:trace>
  <inkml:trace contextRef="#ctx0" brushRef="#br0" timeOffset="-40773.47">23460 16475 0,'-88'17'31,"88"1"-31,17 0 16,18 52-1,54 18 1,-19-17 0,36 17-1,-71-53 1</inkml:trace>
  <inkml:trace contextRef="#ctx0" brushRef="#br0" timeOffset="-40522.24">23901 16334 0,'-36'0'16,"-87"35"-1,88 0 1,-36 71-1,-70 88 1,53-53 0,70-88-1,18-35-15,35-1 16,-17-34-16</inkml:trace>
  <inkml:trace contextRef="#ctx0" brushRef="#br0" timeOffset="-40321.44">23954 16598 0,'0'18'32,"0"-36"-32,17 53 0,-17-17 15,18 53 1,-18 17-1,0 0 1,0 0 0</inkml:trace>
  <inkml:trace contextRef="#ctx0" brushRef="#br0" timeOffset="-40054.43">23319 17445 0,'0'0'0,"-18"0"0,0 0 16,36 17 0,35 54-1,-18 35 1,71 70-1,-35-52 1,-36-89 0,-18-17-1,-17-1-15</inkml:trace>
  <inkml:trace contextRef="#ctx0" brushRef="#br0" timeOffset="-39805.56">23795 17445 0,'0'0'0,"-35"17"0,17 19 16,-17-19-16,17 19 16,-70 87-1,-71 89 1,71-89-1,70-87 1,54-36 0</inkml:trace>
  <inkml:trace contextRef="#ctx0" brushRef="#br0" timeOffset="-38138.58">23742 17939 0,'-18'-18'0,"36"36"16,-18-36 31,18 0-32,52 1 1,-52-1-16,52 1 16,-87 87 15,-36 36-16,-18-53 1,36-36 0,17-17-16,18 18 15,0-36 1,36 18 15,52 0-15,18 0-1,-71 0 1,-17 0 0,-1 0-1,18 18 17,1 0-32</inkml:trace>
  <inkml:trace contextRef="#ctx0" brushRef="#br0" timeOffset="-37604.6">24959 17180 0,'0'0'0,"-35"0"0,17 18 0,0-18 16,1 0 0,34 0-16,1-18 15,53 18 1,70-17 0,-35-1-1,-53 36 1,-53-1-1</inkml:trace>
  <inkml:trace contextRef="#ctx0" brushRef="#br0" timeOffset="-37405.24">24924 17392 0,'-18'0'0,"36"0"0,-54 0 0,19 0 15,34 0 1,19-18-1,105-17 1,-18 35 0,54 0 15,-89 18-31</inkml:trace>
  <inkml:trace contextRef="#ctx0" brushRef="#br0" timeOffset="-37121.66">25859 17216 0,'0'0'16,"35"0"-16,0 17 0,89-17 15,140 0 1,89-17-1,-71 17 1,159 0 15,-229 0-15,-124-18 0,-70 18-16,35 0 15,-36 0-15,36-18 16</inkml:trace>
  <inkml:trace contextRef="#ctx0" brushRef="#br0" timeOffset="-36371.19">26211 16298 0,'-17'0'0,"34"0"0,-52 0 16,17 71 15,18-36-31,0 53 16,36-35-1,17-53 1,-18-17 0,-17-1-1,34-70 1,-34 17 0,0-35-1,-18 53 1,0 18-1,0 35 1,0 71 0,0 35-1,0 52 1,17-34 0,1-1-1,-36-70 1,1-35-1,-36-1 17,-35-34-17,35-18 1,-18-18 0,54 35-1,34 18-15</inkml:trace>
  <inkml:trace contextRef="#ctx0" brushRef="#br0" timeOffset="-36171.36">26811 16616 0,'0'0'0,"-18"0"15,18 17 1,18 1-1,-18 17-15,18 1 0,-1 52 16,-17 35 15,-35-34-31</inkml:trace>
  <inkml:trace contextRef="#ctx0" brushRef="#br0" timeOffset="-35605.17">26300 17462 0,'0'0'0,"-18"18"16,18 0-16,-18 70 16,36 18-1,0-18 1,-18-70-16,70-1 15,-52-17 1,52-88 15,-17-53-15,-35 53 0,0-18-1,-1 35 1,-17 71 15,0 71-15,-35 88-1,17-36 1,18 142 0,0-107-1,0-87-15,0 35 16,0-53-16,0 0 15,-17-18 1,-72-35 15,-16-18-15,34 1 0,18-1-1,106-52 1,-35 34-16</inkml:trace>
  <inkml:trace contextRef="#ctx0" brushRef="#br0" timeOffset="-33638.19">26494 17992 0,'-18'0'0,"18"-18"31,0 0-31,0-17 16,0 17-1,0 1-15,18 17 16,52 0-1,36 17 1,-18 19 15,-35-1-15,-71 36 0,-34 17-1,-37-18 1,36-52-1,1 0 1,34-18 0,36 0-1,-1 0 1,18 0 0,36 0-1,0 0 1,-36 0-1,-18 0 48,1 17-47,17-17-16,1 0 0</inkml:trace>
  <inkml:trace contextRef="#ctx0" brushRef="#br0" timeOffset="-32120.35">28575 17921 0,'0'0'0,"-35"35"31,17-35-15,0 0-16,18 18 15,-35 17 1,-35 18 0,17-18-1,17 1 1,19-19-1,-1-17-15,36 0 79,-1 0-64,1 0-15,0 18 16,-1 0-1,1-18-15,35 70 16,17 1 0,-17-1 15,0-17-15,-53-35-1,0-36-15</inkml:trace>
  <inkml:trace contextRef="#ctx0" brushRef="#br0" timeOffset="-31603.57">28663 17921 0,'0'-18'0,"18"18"109,-1 0-109,1 0 16,17 18-16,-17 0 15,70 70 1,-53-35 0,-17-18-1,-18-17 1,0-1-16,-35 1 16,17 0-1,1-1 79,-19 19-78,1-1-16,-36 35 15,19 1-15,-72 52 16,18 36-1</inkml:trace>
  <inkml:trace contextRef="#ctx0" brushRef="#br0" timeOffset="-19786.43">27376 9631 0,'0'0'0,"88"-35"0,-71 35 0,36 0 31</inkml:trace>
  <inkml:trace contextRef="#ctx0" brushRef="#br0" timeOffset="-19552.45">27305 9842 0,'18'-17'16,"35"-54"0,17 1-1,1 34 1,-54 36-16,19 36 16,-54 52-1,-35 18 1,-70 53-1,70-124 1,53-53 0,17 1-1</inkml:trace>
  <inkml:trace contextRef="#ctx0" brushRef="#br0" timeOffset="-16652.97">28116 13564 0,'-35'18'0,"70"-36"0,-88 36 0,1-18 16,34-18-1,18-17 1,0 17-16,18-35 16,52-17-1,-17 17 1,0 53 0,17 53-1,1 70 1,-36-34 15,1 16-15,-19-52-1,1-35 1,0-36-16</inkml:trace>
  <inkml:trace contextRef="#ctx0" brushRef="#br0" timeOffset="-16486.33">28504 13441 0,'-17'70'16,"17"-140"-16,17 70 16,-52 17-16,-18 36 0,0 18 15,-35 52 1,35-17 0,36-70-1,17-19-15</inkml:trace>
  <inkml:trace contextRef="#ctx0" brushRef="#br0" timeOffset="-16169.49">28734 13582 0,'35'0'0,"-70"0"0,88 18 16,-53-1-16,-18 1 15,-17 35 1,-18 0 0,0-36-1,18-17 1,52 0 31,71 0-47,71-17 15,-88 17 17,-89 17-17</inkml:trace>
  <inkml:trace contextRef="#ctx0" brushRef="#br0" timeOffset="-15935.99">27975 14129 0,'-17'0'0,"34"0"0,-17 0 16,36 0-16,52 0 16,106 0-1,17 0 1,-87-18-1,-1 18 17,-105-18-32</inkml:trace>
  <inkml:trace contextRef="#ctx0" brushRef="#br0" timeOffset="-15553.28">27993 14640 0,'-18'18'16,"36"-36"-16,-53 36 0,17-36 15,36 18-15,-18-17 16,17-1-16,19-35 16,52 18 15,-88 17-31,0 36 47,17-1-32,1 19-15,17 70 16,1-1 0,-1-16-1,0-37 1,18-16-1,0-19 1,-18-17 0,1-35-1</inkml:trace>
  <inkml:trace contextRef="#ctx0" brushRef="#br0" timeOffset="-15352.75">28416 14623 0,'0'0'0,"-17"17"0,-19 19 15,19-1-15,-54 35 16,-17 71 0,17-52-1,54-54 1</inkml:trace>
  <inkml:trace contextRef="#ctx0" brushRef="#br0" timeOffset="-15169.3">28593 14781 0,'0'0'0,"17"0"15,-17 18-15,0 0 0,18 35 16,-18-18-16,0 18 31,18-18-31,-18 18 16,17-18-1,1-17-15</inkml:trace>
  <inkml:trace contextRef="#ctx0" brushRef="#br0" timeOffset="-14735.27">29386 14164 0,'0'-18'0,"0"36"0,-17-36 16,17 36-16,0-18 16,70-35-1,54 17 1,-71 18 0,-18 0-16,36 18 15,-71-1 1</inkml:trace>
  <inkml:trace contextRef="#ctx0" brushRef="#br0" timeOffset="-14569.26">29439 14340 0,'0'18'0,"0"-36"0,-17 36 16,34-18-1,1 0-15,52 0 16,36-18-1,18-17 1,-71 17-16</inkml:trace>
  <inkml:trace contextRef="#ctx0" brushRef="#br0" timeOffset="-14335.56">30268 14164 0,'0'0'16,"36"0"-16,17 0 16,229 0-1,71-35 1,-107-1 0,-122 36-16,88-17 15,-36 17 1,-141 0-1,-88 0 1</inkml:trace>
  <inkml:trace contextRef="#ctx0" brushRef="#br0" timeOffset="-13835.27">30639 13547 0,'-18'-18'0,"36"36"0,-54-36 16,36 36 0,0-1-1,0 54 1,36 17 0,34-70-1,-17-36 1,-35-35-1,-18-70 1,0 70 0,-18 17-16,18-34 15,-17 35 1,17 52 0,0 71-1,17 54 16,1-19-15,-1-17 0,-17-53-1,-52 17 1,-1-70 0,-18 0-1,1-35 1,34 0-1,54-18 1</inkml:trace>
  <inkml:trace contextRef="#ctx0" brushRef="#br0" timeOffset="-13515.47">31080 13652 0,'0'0'16,"17"0"-16,19 0 31,-1 0-31,0 0 16,18 18-1,-53 0-15,18 17 16,-54 18 0,-52-18-1,35-17 1,36-18-1,52 0 1,-17 0-16,35-18 16,70 1-1,-52 17 1,-71 53 0</inkml:trace>
  <inkml:trace contextRef="#ctx0" brushRef="#br0" timeOffset="-13052.15">30745 14270 0,'-18'35'16,"36"-70"-16,-54 88 0,19 0 16,17 17-1,35-17 1,0-35-1,-17-18-15,35-18 16,-18-52 0,-17-1-1,-18 18 1,0 71 31,0-1-47,0 19 15,0 52 1,0 18 0,0 70-1,0-35 1,-18-53 0,-35-35-1,-17-35 1,-1-18-1,-35-35 1,53-36 0,53 36-1</inkml:trace>
  <inkml:trace contextRef="#ctx0" brushRef="#br0" timeOffset="-12852.56">31150 14552 0,'0'35'0,"0"-70"0,0 88 15,0 0-15,0 53 16,-17 70 0,-19-35-1,-17 89 1,1-72-16</inkml:trace>
  <inkml:trace contextRef="#ctx0" brushRef="#br0" timeOffset="-9951.33">29457 15716 0,'0'0'0,"-18"18"0,-35-18 31,53-18-31,18 1 0,0-19 15,17 1 1,-17 17-16,-1 1 16,36-1-1,0 36 1,0 123 0,18 18-1,-1-18 16,-17-88-15,18-36-16</inkml:trace>
  <inkml:trace contextRef="#ctx0" brushRef="#br0" timeOffset="-9767.94">29916 15699 0,'-18'0'15,"36"0"-15,-54 35 0,1 0 0,0 18 16,-89 106 0,36-36-1,-18 36 1,124-141 0</inkml:trace>
  <inkml:trace contextRef="#ctx0" brushRef="#br0" timeOffset="-9435.65">30039 15910 0,'0'18'0,"0"-36"0,18 36 16,17 0 0,18-1-1,-53 1-15,17-1 16,-34 19-1,-18-1 1,-54 18 0,1-35-1,71-18 1,69 0 0,37 0-1,-54 0 16,71 17-15,-71 18 0,-35-17-16</inkml:trace>
  <inkml:trace contextRef="#ctx0" brushRef="#br0" timeOffset="-9201.55">29298 16492 0,'0'18'16,"0"-36"-16,0 18 0,71 0 15,52-35 1,-52 35-16,88-18 16,105 1-1,-52 17 16,-124 17-15,-106 19-16</inkml:trace>
  <inkml:trace contextRef="#ctx0" brushRef="#br0" timeOffset="-8935.27">29475 16916 0,'0'0'15,"-18"17"-15,18-34 0,18-54 16,52 18 0,-35 53-1,-17 0-15,35 35 16,-35 1-16,35 34 16,35 54-1,0-18 1,-35-18 15,0-53-15,-18-35-16</inkml:trace>
  <inkml:trace contextRef="#ctx0" brushRef="#br0" timeOffset="-8752.22">29933 16933 0,'0'0'0,"-17"18"0,-19 17 16,1 36 0,17-36-16,-52 89 15,17-54 1,18 1 0,35-89-16</inkml:trace>
  <inkml:trace contextRef="#ctx0" brushRef="#br0" timeOffset="-8583.93">30110 17057 0,'17'17'0,"1"125"31,-1-90-31,19 37 16,-1 34-1,0-105 1</inkml:trace>
  <inkml:trace contextRef="#ctx0" brushRef="#br0" timeOffset="-8368.31">30886 16563 0,'0'0'0,"17"0"15,1 0 1,0-18-16,52 18 16,1 18-1,-36 0-15</inkml:trace>
  <inkml:trace contextRef="#ctx0" brushRef="#br0" timeOffset="-8201.47">30903 16757 0,'0'0'0,"-17"0"0,34 0 31,54 0-31,35 0 16,-53 0-16,52-35 31,-52 35-31,36-18 0</inkml:trace>
  <inkml:trace contextRef="#ctx0" brushRef="#br0" timeOffset="-7968.34">31803 16563 0,'18'0'0,"-36"0"0,53 0 16,0 18-16,18-36 16,212 0-1,35 1 1,-53 17 0,-106 0-1,-88 0-15,53 17 31</inkml:trace>
  <inkml:trace contextRef="#ctx0" brushRef="#br0" timeOffset="-6301.49">32050 15522 0,'0'-17'16,"0"34"-16,-18-52 0,18 0 31,0 52-31,-17 19 16,34 69-1,1-52 1,35-35-1,-18-18-15,36-35 16,-54-1 0,1 1-1,-18 17 1,0 1 0,-18 140 30,18-17-30,0-53-16,18 106 16,0-89-1,-1 1 1,-52-53 0,0-18-1,-89 0 1,36-36-1,53 36 1,52-17 0,1-1-16</inkml:trace>
  <inkml:trace contextRef="#ctx0" brushRef="#br0" timeOffset="-6150.35">32473 15928 0,'0'0'16,"-17"0"-16,-1 53 16,18-18-16,18 0 15,-18 89 1,0-71-16</inkml:trace>
  <inkml:trace contextRef="#ctx0" brushRef="#br0" timeOffset="-5684.63">31962 16863 0,'0'53'31,"0"-18"-31,0 0 0,17 53 16,1-70-1,0 0 1,52-54 0,18-69-1,-70 16 1,-18 54 0,0 53 15,-18 35-16,1 88 1,17 18 0,17-18-1,-17-36 1,0-69-16,-35 34 16,-18-17-1,18-35 1,-53 17-1,-18-35 1,35-17 0,54-72-1</inkml:trace>
  <inkml:trace contextRef="#ctx0" brushRef="#br0" timeOffset="-5385.15">32491 17233 0,'0'0'0,"35"0"15,-17 0-15,-1 0 0,19 35 16,-54 1 0,-35 34 15,0-52-16,53 0 1,18-18 0,70-36-1,18-17 1,-53 36 0,-53-1-16</inkml:trace>
  <inkml:trace contextRef="#ctx0" brushRef="#br0" timeOffset="-4868.42">31256 15981 0,'0'0'0,"18"-18"0,-18 1 0,0-1 16,0 36-1,-18 17 1,-35 212 0,-35 88-1,53-194-15,-18 106 16,18 18 0,35-177-1,17-88 1</inkml:trace>
  <inkml:trace contextRef="#ctx0" brushRef="#br0" timeOffset="-4532.7">31203 16069 0,'0'18'16,"0"-36"-16,-17 53 0,17 1 15,-18 246 1,0-71-1,1-122-15,-1 34 16,-17-17 0,52-194 15</inkml:trace>
  <inkml:trace contextRef="#ctx0" brushRef="#br0" timeOffset="-4317.43">31186 16316 0,'0'-53'16,"0"18"-16,-18 264 0,53-494 16,-52 389-16,34-177 15,-52 300 1,0 70 0,17-140-1,0-107-15,1 19 16,17-107-1,17-70 1,-17-18 0</inkml:trace>
  <inkml:trace contextRef="#ctx0" brushRef="#br0" timeOffset="-4201.37">31133 16651 0,'0'-18'16,"-18"107"15,18-54-31,-18 18 0,54-212 0,-89 459 15,53-265 1</inkml:trace>
  <inkml:trace contextRef="#ctx0" brushRef="#br0" timeOffset="-3217.43">30992 16686 0,'0'0'0,"0"18"0,17-18 16,1 0-1,52-18 1,1 1 15,-53-1-15,-36 18-1,-17 0 1,-18 0 0,17 0-16,1 0 15,0 0 1,88 0 15,35-35-15,53 0-1,-106 35-15,1-18 16,-54 18 0,-53 18-1,-34 17 1,-1-18 15,53-17-15,35 0-1,36 0-15,52-17 16,1-1 0,70 1-1,-35-1 1,-88 18-1,-89 0 1,-70 0 0,53 0-1,35 0-15,0 0 16,18 0 0,35-18 15,53-35-16,52 36 1,1 17 0,-35 17-1,-54-17 1,-87 18 15,35-18-31,-54 18 16,19-18-1,52 0 1,36 17 0,17-17-1,89-17 1,-72-1-16,37 18 16,-1 0 15,-53-18-16,-17-17-15</inkml:trace>
  <inkml:trace contextRef="#ctx0" brushRef="#br0" timeOffset="14567.93">3246 15064 0,'0'-18'16,"0"36"-16,-18-36 15,18 36 1,0 17-1,18 88 1,-1-52 0,18 17-1</inkml:trace>
  <inkml:trace contextRef="#ctx0" brushRef="#br0" timeOffset="14749.87">3510 14993 0,'-18'18'16,"1"-1"-16,34 72 15,1-19 1,17 36 15,1-36-31</inkml:trace>
  <inkml:trace contextRef="#ctx0" brushRef="#br0" timeOffset="16684.55">28293 15258 0,'0'0'15,"-18"0"1,0 17 15,1 19-31,-1-1 16,-17 18-16,17-18 0,-35 53 15,18 0 1,35-70 0</inkml:trace>
  <inkml:trace contextRef="#ctx0" brushRef="#br0" timeOffset="16868.09">28381 15346 0,'18'0'16,"-142"106"-16,230-212 15,-106 106 1,0 17 0,-88 125-1,17-37 1,54-34-16,-19 17 16,19-35-16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5-23T12:32:07.385"/>
    </inkml:context>
    <inkml:brush xml:id="br0">
      <inkml:brushProperty name="width" value="0.05292" units="cm"/>
      <inkml:brushProperty name="height" value="0.05292" units="cm"/>
      <inkml:brushProperty name="color" value="#FFC000"/>
    </inkml:brush>
  </inkml:definitions>
  <inkml:trace contextRef="#ctx0" brushRef="#br0">9895 8714 0,'-299'247'15,"598"-494"-15,-634 529 16,300-265-16,70-34 16,142-89-1,-1 0 1,124-88 0,-88 106 15,-160 70-16,-34 18-15,-18 36 16,-123 87 0,-54 18-1,-176 124 1,195-124 0,158-141-1,106-35 1,105-71-1,-70 0-15,177-88 16,88-35 0,-195 123-1,-52 35 17,-159 89-17,-176 158 1,-1-17-1,89-106-15,-53 53 16,17-18 0,89-70-1</inkml:trace>
  <inkml:trace contextRef="#ctx0" brushRef="#br0" timeOffset="7151.16">5151 14728 0,'-18'-17'16,"0"-1"0,18 36 15,0-1-16,18 54 1,17 88 0,0 0-1,-35 17 1,0-70 0,18-53-16,-18 35 15,18 35 1,-1 1-1,-17-18 1,0-53 0,0-18-1,0-18 17,0 1-17,18 0 16,0-1-15,17 1 0,0 0-1,0-1 1,1-17 0,-1 0-16,18 0 15,0 0 1,35-17-1,18-1 1,0 0 0,0 1-1,-1-19 17,-34 19-32,52-1 31,1 1-16,-18-1 1,-36 0 0,54-17-1,17 17 1,-71 18 0,36-17-1,18 17 1,-1-18-1,-17 0 1,0 18 0,-36 0-1,54-17 1,-89 17-16,36-18 31,52 1-15,-35-1-1,18 0 1,-18 18 0,-35-17-1,18 17 1,-1 0 0,-17 0-1,18-18 1,17 18-1,18-18 1,-18 1 0,-53 17-1,18 0 17,18 0-17,-1 0 1,-17 0-1,0 0 1,-17 0 0,16 0-1,-34-18 1,17 0 0,-35 1 15,18-1-16,-18 0-15,18-34 16,-18 34 0,35-53-1,0-17 1,-35 18 15,18-1-15,-18 1-1,0-1 1,0 36 0,-18-1-1,1 1 1,-1 17 0,0 1-1,-35-1 1,0 1-1,1-1 1,16 0 0,-17 18-1,-17-17 17,-1 17-17,1-18 1,-1 18-1,18-18 1,-17 18 0,-1 0-1,-17 18 1,0-18 0,-36 18-1,18-1 1,36 1-1,-36 0 1,-17-18 0,17 17-1,-18-17 17,1 18-17,-1-18 1,18 0-1,18 17 1,-53-17 0,18 18-1,-1 0 1,36-18 0,-35 0-1,-19 0 1,72 0-1,-54 0 1,19 0 0,-19 0-1,1 17 17,-1 1-17,36-18 1,-18 18-1,-17-1 1,17 19 0,0-19-1,18 19 1,17-19 0,36-17-1,0 0 1,17 0-1,0 0 17,36 0-17,35-17 1</inkml:trace>
  <inkml:trace contextRef="#ctx0" brushRef="#br0" timeOffset="8967.21">9507 15152 0,'0'0'0,"-17"0"16,17-18 15,0 1-16,35-72 1,18 1 0,-18 53-1,-17 17 1,-18 1-16,35 17 16,0 35-1,36 88 1,17 18-1,0 1 1,-35-90 0,18 19-1,-18-36 17,-18-35-17,-17 0 1,-18-53-1,0 18-15</inkml:trace>
  <inkml:trace contextRef="#ctx0" brushRef="#br0" timeOffset="9250.33">10248 14711 0,'0'0'0,"-17"-18"0,-1 36 15,0-18-15,-17 70 16,17-34 0,1 17-16,-71 176 15,52-70 1,-52 35 15,53-71-15,-1-52-1,36-36 1,18-53 0</inkml:trace>
  <inkml:trace contextRef="#ctx0" brushRef="#br0" timeOffset="9551.7">10301 15222 0,'0'0'0,"0"36"31,0-1-15,18 88-1,-18-34 1,17-54-16,-17 53 16,18-35-1,0-35 1,-1-36 0,-17 0-16</inkml:trace>
  <inkml:trace contextRef="#ctx0" brushRef="#br0" timeOffset="9767.26">10707 15028 0,'0'0'0,"0"18"15,17 0 1,1-1-16,17 19 16,1-19-1,34 18 1</inkml:trace>
  <inkml:trace contextRef="#ctx0" brushRef="#br0" timeOffset="9967.56">10724 15293 0,'0'35'31,"0"-17"-31,0-1 16,0 1-16,53 17 31,0 1-15,0-19-1,-35 1-15,35-18 0</inkml:trace>
  <inkml:trace contextRef="#ctx0" brushRef="#br0" timeOffset="10333.62">11183 15081 0,'-18'-17'16,"36"34"-16,-53-52 0,17-18 16,36-35-1,35 0 1,0 52 0,-36 19-1,19-1 1,-1 36-1,-35 17-15,17 53 16,19 71 0,-1 0-1,18-18 1,17-35 0,1-71-1,-36-17 1,-17-36-16,0-17 15</inkml:trace>
  <inkml:trace contextRef="#ctx0" brushRef="#br0" timeOffset="10584.5">11712 14834 0,'-17'0'0,"34"0"0,-52 0 15,17 18-15,1 35 16,-54 106 0,1 35-1,-1 0 1,36-106 0,35-71-16,-18 19 15,18-19-15,0-34 16,18-1-16</inkml:trace>
  <inkml:trace contextRef="#ctx0" brushRef="#br0" timeOffset="10985.56">11783 15187 0,'0'0'0,"17"0"0,-17-18 15,53 36 1,18-18 0,-36 18-1,-17-18-15,-1 17 16,1 1-16,-18 0 16,-53 35-1,-35-18 1,35-18-1,-18 1 1,54-18 0,52 0 31,18 0-32,0 0-15,18 0 16,17-18-1,-53 18 1,0-17 0</inkml:trace>
  <inkml:trace contextRef="#ctx0" brushRef="#br0" timeOffset="11684.34">12400 14922 0,'0'0'0,"-18"0"0,1 0 0,-1 0 16,36 0-1,52-17 1,54-18 0,17-1-1,-53 36 1,0-17 15,-70 17-31</inkml:trace>
  <inkml:trace contextRef="#ctx0" brushRef="#br0" timeOffset="11917.84">12612 15011 0,'0'0'0,"-18"0"16,1 0 15,34 0-31,18 17 15,1-17-15,52 0 16,53 0 0,-53-17-1,-17-1 17,-54 18-32</inkml:trace>
  <inkml:trace contextRef="#ctx0" brushRef="#br0" timeOffset="12485.61">13212 14482 0,'0'0'0,"0"17"0,0 1 15,0-1 1,0 125-1,35-19 1,18-70 0,0-53-1,0-53 17,-36 18-32,1-18 15,17-71 1,0-34-1,-52 87 1,-1 53 0,18 36 15,0 0-31,0 17 16,18 18-16,-1 88 15,1-35-15,0 88 16,17 35-1,-35-35 1,-18-70 0,-17-89-1,-53 0 17,0-35-17,-1 0 1,37-17-1,34-36 1,53 0-16</inkml:trace>
  <inkml:trace contextRef="#ctx0" brushRef="#br0" timeOffset="12701.53">13794 15152 0,'0'17'16,"17"72"-1,1-54-15,0 35 16,-18-17 0,0 18-1,0 17 1,0-70-16</inkml:trace>
  <inkml:trace contextRef="#ctx0" brushRef="#br0" timeOffset="13136.27">14376 14799 0,'0'0'0,"-18"0"0,0 18 15,36-18 32</inkml:trace>
  <inkml:trace contextRef="#ctx0" brushRef="#br0" timeOffset="13333.56">14393 15046 0,'0'18'0,"0"-1"31,0 1-31,18 0 16,35 17-1,0 0 1</inkml:trace>
  <inkml:trace contextRef="#ctx0" brushRef="#br0" timeOffset="13951.55">14781 14552 0,'0'-18'16,"0"36"-16,0-18 0,0 18 15,-17 105 1,17 1 0,35-71-1,18-36 1,-18-17-16,36-53 15,-36 0 1,0-35 0,-35 0-1,0-35 17,0 52-17,0 53 1,-17 36-1,-1 17 1,18 36 0,0 140-1,0 1 1,18-18 0,-1-35-1,1-53 1,-18 0-1,-35-36 1,-18-35 0,-18-17 15,18-18-15,-17-18-1,52 1 1,0-1-16</inkml:trace>
  <inkml:trace contextRef="#ctx0" brushRef="#br0" timeOffset="14434.58">15346 15134 0,'0'0'0,"17"0"31,19 0-31,-19-17 0,54-1 16,-36 18 15,-17 0-31,-1 18 16,1-1-16,-18 18 15,-18 36 1,-52 0 0,-1-1-1,1-35 1,35-17 0,17 0-1,36-18 1,34 0-1,54-18 1,18 0 0,-18 1 15,-36-1-15,-35 18-1,-35-18-15</inkml:trace>
  <inkml:trace contextRef="#ctx0" brushRef="#br0" timeOffset="20268.68">22190 12718 0,'-18'17'0,"36"-34"0,-54 34 0,1 1 31,18-18-31,17-18 16,17-17-1,54-53 1,-1 17-1,-17 54 1,-35 17-16,35-18 31,-36 36-15,1 70 0,-18-35-16,18 53 15,17 17 1,18-35-1,-18-53 1,18-17 0,0-36-1,-18-34-15</inkml:trace>
  <inkml:trace contextRef="#ctx0" brushRef="#br0" timeOffset="20501.66">22807 12471 0,'0'0'0,"-35"17"0,17-17 0,1 18 16,-1-18-1,-53 71 1,-52 52 0,17 18-1,18-17 1,53-72-1,17-16 1,18-19-16,18-17 16,17-17-16</inkml:trace>
  <inkml:trace contextRef="#ctx0" brushRef="#br0" timeOffset="20701.62">22754 12753 0,'0'0'0,"-17"0"15,17 18 1,0 52 0,0 1 15,-18 52-15,0-17-1,18-71 1,18-35-16</inkml:trace>
  <inkml:trace contextRef="#ctx0" brushRef="#br0" timeOffset="21132.68">23036 12771 0,'-17'0'0,"34"0"0,-34-18 15,-1 0 1,18 1-16,18-19 15,35 1 1,17-18 15,-35 53-15,-17 0 0</inkml:trace>
  <inkml:trace contextRef="#ctx0" brushRef="#br0" timeOffset="22851.92">23001 12488 0,'0'0'0,"0"18"31,0 17-15,0 1-16,0 16 15,0 19 1,0-36-16,0 18 15,18-53 1,52-17 0,1-72-1,-1-34 1,-34 17 0,-36 35-1,0 54 1,-18 34 15,0 72-15,1 69-1,17 1 17,-18-53-17,18 0 1,0 35-1,0-70 1,-18-54 0,-17 1-1,-18-18 1,18 0-16,-18 0 16,-35-35-1,88 17 1,35-35-1,-17 35 1</inkml:trace>
  <inkml:trace contextRef="#ctx0" brushRef="#br0" timeOffset="23068.79">23495 12806 0,'0'0'0,"-18"35"31,18-17-31,0 17 16,0 71-1,0 0 1,0-53-16,0 17 16,0 1-1,0-54 1</inkml:trace>
  <inkml:trace contextRef="#ctx0" brushRef="#br0" timeOffset="23353.65">23812 12718 0,'0'0'0,"18"0"32,0 0-17,-1 0-15,72 0 16,-1 0-1,-71 0 1</inkml:trace>
  <inkml:trace contextRef="#ctx0" brushRef="#br0" timeOffset="23568.93">23883 12859 0,'-35'17'15,"70"-34"-15,-88 34 0,35-17 0,18 18 32,18-18-17,0 0-15,52 0 16,36 0 0,0 0-1,-71-18-15</inkml:trace>
  <inkml:trace contextRef="#ctx0" brushRef="#br0" timeOffset="25419.23">23583 12912 0,'-17'0'47,"-1"17"47,18 1-79,-18 17-15,1 18 16,17 0-16,-18 35 16,18 18-1,-18-35 1,1-1-1,-1-52 1,18-1-16,-18 1 31,1-18-15,-1 0 0,-35 0-1,0-18 1,18 1-1,17 17 1,1 0 0,34 0 15,54 0-15,17 0-1,36 0 1,-89 0-1,18 0-15,70-18 16,-87 1 0,-1-1 15,-18-17-15,1 35-16</inkml:trace>
  <inkml:trace contextRef="#ctx0" brushRef="#br0" timeOffset="25886.48">24359 12647 0,'0'0'0,"-17"0"16,17-18 0,0 1-1,17-18 1,19 17-1,-1 18-15,18-18 16,0 18 0,-18 36-1,-17 105 1,-18 35 0,17-88-1,36 36 1,-35-89-1,17-35 1,0-18 0,-17-17-1</inkml:trace>
  <inkml:trace contextRef="#ctx0" brushRef="#br0" timeOffset="26085.59">24800 12647 0,'-17'0'16,"34"0"-16,-52 18 0,-18 17 16,-53 71-1,18 0 1,0 35 0,35-71-16,0 71 15,53-123 1,35-18-1</inkml:trace>
  <inkml:trace contextRef="#ctx0" brushRef="#br0" timeOffset="26501.91">24888 12876 0,'0'0'16,"18"18"-1,0-18-15,-1 18 16,19 17 0,-1 18-1,-35-18 1,0-17 0,0-1-16,-35 1 15,-36 0 1,1 17-1,34-35 1,54 0 31,17 0-31,36 0-1,35 0 1,-54 18-1,-16-18 1,-19 0 0,1 0-16</inkml:trace>
  <inkml:trace contextRef="#ctx0" brushRef="#br0" timeOffset="27053">25418 12541 0,'0'0'0,"-18"18"0,0 0 16,1 34-1,17 107 1,17-106-1,36-35 1,-17-1-16,34-52 16,-35 0-1,-17-53 1,-18-1 0,0 1-1,0 35 1,0 89 15,0 52-15,0-35-1,18 123 1,-18-105 0,0-18-16,0 88 15,0-35 1,-36-71-1,-34-35 1,-36 0 0,71-18-1,17 1-15,-35-36 16,53 17 0,18-17-1</inkml:trace>
  <inkml:trace contextRef="#ctx0" brushRef="#br0" timeOffset="27269.59">26070 12718 0,'0'17'0,"0"-34"0,-17 52 16,17-17-16,0 52 15,-18 36 1,18 35 0,0 88-1,-18-70 1</inkml:trace>
  <inkml:trace contextRef="#ctx0" brushRef="#br0" timeOffset="31506.35">10142 15540 0,'0'17'32</inkml:trace>
  <inkml:trace contextRef="#ctx0" brushRef="#br0" timeOffset="33368.9">11571 15434 0,'18'0'109,"-18"18"-93,0-1-1,0 1-15,17-18 16,-17 18-16,18 17 15,17 0 1,-17-17-16,0 17 16,34 0-1,37 36 1,17-36 0,-1-17-1,-16-1 1,34 1-1,-17 0 1,-36-18 15,54 0-15,-18-18 0,-18-17-1,0 17 1,0 1-1,-17-1 1,-1-17 0,-17-1-1,0 1 1,0 0 0,-18-1-1,18-16 1,-17 34-1,-1-17 17,-17 17-17,-1-17 1,1 17 0,-18 0-1</inkml:trace>
  <inkml:trace contextRef="#ctx0" brushRef="#br0" timeOffset="35077.68">10301 16245 0,'0'0'0,"-18"0"0,1 0 0,-1 0 16,1 0 15,34 18 47,-17 0-78,18-1 0,17 1 16,-17 0-16,-1 17 15,1 0 1,17 18 0,36 18-1,17-1 1,18-17-1,17-18 1,-34 1 0,69-1-1,-87-17-15,35-1 16,70 18 0,0-17-1,-70-18 1,88 0-1,-35-18 1,-53 1 15,53-18-15,-1-1 0,-16 1-1,-1 17 1,-18-17-1,18-18 1,-53 36 0,54-36-1,-37 17 1,1 1 0,71-53-1,-54 17 1,-52 54-1,-36-1-15,18-17 16,17-18 15,36-35-15,0 17 0,-35 1-1,-1-1 1,1 18-1,-36 18 1,18-18 0,0 18-1,-36-1 1,1 19 0,0-1-1,-18 0 1,17 1 15,1-1-15,0 0-1,-1 1 1,-17-1 0,18 18 77</inkml:trace>
  <inkml:trace contextRef="#ctx0" brushRef="#br0" timeOffset="41004.3">22472 14958 0,'0'-18'62,"0"0"-46,18 18-1,-18-17-15,17 17 94,-17 17-94,18-17 0,-18 18 16,53 0-1,35-1 1,-70-17-16,35-17 16,35-36-1,-35 18 1,-18 17 0,-17 18-1,34 0 1,-16 0-1,34 18 17,-17-18-17,35 0 1,1 17 0,-1-17-1,-35-17 1,-18 17-16,18-18 15,0 0 1,0 1 0,0 17-1,-18 17 1,35 19 0,1-19-1,17 1 1,0-36-1,1 18 17,16 0-17,-34 0 1,17 18 0,-17-36-1,35 1 1,-18 34-1,-18 1 1,1-18 0,35 17-1,-53-34 1,-18 17-16,18 0 16,17 0-1,1 17 1,-36-17-1,53 18 17,1 0-17,-19-18 1,-17 0 0,0 0-1,18 0 1,-19 35-1,1-17 1,36-36 0,-72 18-16</inkml:trace>
  <inkml:trace contextRef="#ctx0" brushRef="#br0" timeOffset="46328.15">5027 14446 0,'-18'-17'31,"18"34"47,18 1-78,-18 0 16,18 17-16,17 18 15,-17 35 1,-1-53 0,-17-17-1</inkml:trace>
  <inkml:trace contextRef="#ctx0" brushRef="#br0" timeOffset="46605.38">5203 14411 0,'0'0'0,"-17"0"0,17 18 46,0-1-30,17 19 0,-17-19-16,18 36 15,17 18 1,-35-18 0,0-36-16,0 1 15,18-1-15,-18 1 16,0 17-1,0-17 1</inkml:trace>
  <inkml:trace contextRef="#ctx0" brushRef="#br0" timeOffset="47936.31">9419 14446 0,'0'0'16,"0"-17"-16,-17 34 78,17 19-78,0-1 0,-18 0 15,18 0 1,-35 18 0,35-35-1</inkml:trace>
  <inkml:trace contextRef="#ctx0" brushRef="#br0" timeOffset="48137.87">9613 14393 0,'0'0'0,"-17"0"16,17 18-1,0 0-15,-36 52 16,1 1-1,-36 52 1,19-52 15,16-36-31</inkml:trace>
  <inkml:trace contextRef="#ctx0" brushRef="#br0" timeOffset="55926.59">17621 8608 0,'0'-18'46,"-17"18"-30,17 18 0,-124 52-1,18 1 1,53-18-16,-35 17 16,0 19-1,53-54 1,52-35 15,19 0-15,-1 0-16,35 0 15,-34 0-15,87-18 16,-35 18 0,54-35-1,-37 0 1,-52 17 15,-35 18-15,-18-18 15,-18 18-15</inkml:trace>
  <inkml:trace contextRef="#ctx0" brushRef="#br0" timeOffset="56205.59">17727 8678 0,'-18'0'0,"36"0"0,-53 0 15,35 18 16,0 0-15,-18 87 0,18 54-1,0 18 1,0-36 0,18-53-1,35-70 1,-36-18-16</inkml:trace>
  <inkml:trace contextRef="#ctx0" brushRef="#br0" timeOffset="56421.93">18239 8696 0,'0'0'0,"17"0"0,-34 0 16,34 18 0,-17 35-1,36 17 1,-1 1 0,-18-36-16</inkml:trace>
  <inkml:trace contextRef="#ctx0" brushRef="#br0" timeOffset="56623.28">18256 9066 0,'-17'0'16,"34"0"-16,-52 0 0,17 0 16,18 18-16,18 0 15,0 17 1,-1 0-1,19 0 1,16 18 0,1-53-16</inkml:trace>
  <inkml:trace contextRef="#ctx0" brushRef="#br0" timeOffset="57555">18768 8731 0,'0'0'16,"0"-17"-16,-18-89 31,36 70-31,-1 19 16,1-1-16,53-17 16,34 17-1,-16 18 1,-54 53-1,-35 18 1,-71 35 0,-17 17-1,18-70 1,-19 35 0,19-35-1,52-53 16,36 0-15,-1 0 15,1 0-31,53-18 16,-54 18-16,72-17 16,16-1-1,-34 1 1,-36 17-1</inkml:trace>
  <inkml:trace contextRef="#ctx0" brushRef="#br0" timeOffset="57789.65">19438 8678 0,'18'0'31,"-1"0"-31,1 0 0,70 0 16,-17-17-1,35 17 1,-106 17-16</inkml:trace>
  <inkml:trace contextRef="#ctx0" brushRef="#br0" timeOffset="58024.53">19473 8855 0,'-35'17'15,"17"-34"1,36 17 0,0 0-1,52 0 1,71 0-1,-52-18 1,-72 18 0,1 0-1,-1 0 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5-09T13:43:12.139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988 5592 0,'0'17'31,"-106"89"1,0 123-17,18 36 1,17-106-1,18-1 1,36-122 0,34-54-16</inkml:trace>
  <inkml:trace contextRef="#ctx0" brushRef="#br0" timeOffset="217.55">917 5697 0,'0'0'0,"18"0"16,17 36-16,36 52 15,-36 71 17,-17 35-17,-1-89 1,-17-52-16,0 18 15,0-1 1</inkml:trace>
  <inkml:trace contextRef="#ctx0" brushRef="#br0" timeOffset="467.29">706 6227 0,'0'0'15,"-18"0"-15,36 0 32,-1 0-32,89 0 15,0 0 17,-53 0-32,70 0 15,-70-18 1,-18 18-1,1-53 1</inkml:trace>
  <inkml:trace contextRef="#ctx0" brushRef="#br0" timeOffset="850.79">1605 5680 0,'0'0'0,"-18"-18"0,1 18 16,-18 53 0,-18 106-1,35 88 1,18-124 0,53 18-1,-18-105 1,18-19-1,-18-52 1</inkml:trace>
  <inkml:trace contextRef="#ctx0" brushRef="#br0" timeOffset="1084.67">1782 6015 0,'-18'17'15,"0"-17"-15,36 0 32,17 18-17,53-18 1,71 18 0,-35-18-1,-89 0 1,0-36-1</inkml:trace>
  <inkml:trace contextRef="#ctx0" brushRef="#br0" timeOffset="1283.29">2311 5680 0,'-18'123'31,"36"-70"-15,-18 0-16,0 53 16,0-53-16,0 53 15,17-1 1,36-34 0</inkml:trace>
  <inkml:trace contextRef="#ctx0" brushRef="#br0" timeOffset="1467.49">2681 6385 0,'0'0'16,"0"18"-16,0 0 16,0 17-1,-18 18 1,-17-18-1,18-17-15,-36-18 16</inkml:trace>
  <inkml:trace contextRef="#ctx0" brushRef="#br0" timeOffset="1867.43">2981 6032 0,'0'0'0,"-18"53"16,18-17 0,18 87-1,70-70 1,0-35-1,1-71 1,-1-71 0,-106 36-1,-88 0 1,0 53 0,-17 52-1,70 19 1,35-36-16,1 35 15,17 0 1,53-17 0</inkml:trace>
  <inkml:trace contextRef="#ctx0" brushRef="#br0" timeOffset="2150.65">3563 5609 0,'0'0'0,"18"0"0,-1 18 15,89 52 1,-18 89 0,-70-35-1,-18-72-15,18 54 16,-54 18-1,-17-18 1,36-53 0,-1-71 15,18 0-31</inkml:trace>
  <inkml:trace contextRef="#ctx0" brushRef="#br0" timeOffset="3416.9">4568 5680 0,'0'0'0,"-17"0"15,17 70 1,0-34-1,0 105-15,-18 17 16,1 36 0,-1-88-1,18-53 17</inkml:trace>
  <inkml:trace contextRef="#ctx0" brushRef="#br0" timeOffset="3867.27">4568 5768 0,'0'0'0,"18"18"32,0-18-32,70-18 15,0 36 1,0 17-1,-70 35 1,-71 36 0,-106 0-1,18-71 17,106-17-17,53-18 1,-1-18-16,54 1 15,70-1 1,-18 18 0,-70 35-1,-88 54 1,-71 34 0,18-52-1,53-54-15,-18 18 16,53-17-16,0-36 15,35-52 1,0 35 0</inkml:trace>
  <inkml:trace contextRef="#ctx0" brushRef="#br0" timeOffset="4101.08">5256 5680 0,'0'0'0,"-17"17"16,-1 1-16,-17 53 16,17 123-1,1 0 1,17-71 0,17-70-16,18 35 15,18 0 1,0-88-1,-35-17 1</inkml:trace>
  <inkml:trace contextRef="#ctx0" brushRef="#br0" timeOffset="4484.58">5539 5997 0,'0'0'0,"17"0"15,36-35 1,53 17 0,-35 54-1,-54-1 1,-17 35 0,-53 1-1,-53-18 1,36-35-1,17-18 1,35 0 15,36 0 1,0 0-17,70 0 1,18 0-1,-53 17 1,-36 1 0</inkml:trace>
  <inkml:trace contextRef="#ctx0" brushRef="#br0" timeOffset="4684.31">6174 6385 0,'0'0'0,"-18"18"0,0 0 16,36-1-16,0 1 16,-18 17 15,-36 18-15,-17 0-1,18-35-15</inkml:trace>
  <inkml:trace contextRef="#ctx0" brushRef="#br0" timeOffset="5134.63">6421 5927 0,'0'0'15,"35"-18"-15,0 18 0,18-18 0,18 18 16,-19 18 15,-34 17-15,-36 53 0,-34-17-1,-19-53 1,36-36-1,35 0 17,53 36-17,0-36 1,70 18 0,-88 53-1,-52 18 1,-1-53-1,-17 17-15,-18 0 16,0-17 0,53-71-1</inkml:trace>
  <inkml:trace contextRef="#ctx0" brushRef="#br0" timeOffset="5384.31">7003 5662 0,'0'0'0,"17"0"0,1 0 15,88 71 1,-18 34 0,-70 37-1,-18-37 1,-18-52-16,-53 36 15,-34 52 1,-1-88 15,88-53-31</inkml:trace>
  <inkml:trace contextRef="#ctx0" brushRef="#br0" timeOffset="6018.44">8184 5909 0,'0'0'0,"-17"0"16,-36 0-1,35 0-15,-17 0 16,17 0-16,-52 71 16,17 17-1,18 53 1,70-35-1,53-36 1,18-34 0,0-72-1,-53-17 1</inkml:trace>
  <inkml:trace contextRef="#ctx0" brushRef="#br0" timeOffset="6268.01">8661 5697 0,'0'0'0,"-18"0"15,0 18 1,1 0 0,-36 158-1,-18 71 1,71-53-1,53-71 1,0-87 0,-18-36-16,36-53 15,-53 0-15</inkml:trace>
  <inkml:trace contextRef="#ctx0" brushRef="#br0" timeOffset="6468.02">8784 6138 0,'0'0'0,"-17"0"0,-1 0 16,36 0 15,-1 0-31,36 18 16,71 17-1,17-35 1,-36-17-1,-69-1-15</inkml:trace>
  <inkml:trace contextRef="#ctx0" brushRef="#br0" timeOffset="6918.44">9313 5821 0,'18'0'31,"17"0"-31,-17 0 16,17 0-16,0 17 0,18 19 31,-35 34-15,-71 18 0,-53-17-1,36-36 1,52-35-1,36-17 1,-1-1-16,36 0 16,-17 1-16,16 34 15,19 1 1,-36 53 0,-52-1-1,-19 1 1,-34-36-1,35-17-15,-18-1 16,-18 1 0,18-36 15,35-35-15,18 0-16</inkml:trace>
  <inkml:trace contextRef="#ctx0" brushRef="#br0" timeOffset="7122.15">9648 6473 0,'0'0'16,"-17"18"-16,-1-18 0,36 0 15,35 0 1,-53-18-1,-18 18 32</inkml:trace>
  <inkml:trace contextRef="#ctx0" brushRef="#br0" timeOffset="8819.03">10389 5786 0,'0'0'15,"0"-18"-15,-35 36 16,17-1 0,-35 36-1,-17 18 1,-71 70 0,17-35-1,89-89 1,53 1 15,-1-18-15,142 0-1,70-18 1,-105 18 0,-89 0-1,-17 0-15,-54-35 16</inkml:trace>
  <inkml:trace contextRef="#ctx0" brushRef="#br0" timeOffset="9036.16">10283 5874 0,'0'0'0,"-17"0"16,17 17-1,0 36 1,17-17-16,-17 87 15,18 71 1,-36-35 0,18-71-1,18-70 1,0-36-16</inkml:trace>
  <inkml:trace contextRef="#ctx0" brushRef="#br0" timeOffset="9335.17">10830 5697 0,'0'0'0,"18"0"0,0 18 16,105 70-1,-70 18 1,-18 88-1,-70 18 1,-36-54 0,1-52-1,-1-70 1,54-36 0,-19-18-1,36-35 1,0 35-1</inkml:trace>
  <inkml:trace contextRef="#ctx0" brushRef="#br0" timeOffset="10652.1">300 7355 0,'0'0'0,"-18"18"0,36 0 31,17-18-31,18 17 0,106 1 16,-18 0-1,18-18 1,-89 17 15,-87-17-15</inkml:trace>
  <inkml:trace contextRef="#ctx0" brushRef="#br0" timeOffset="10868.22">635 7232 0,'0'0'0,"-18"0"16,1 35-1,17 106 1,-18 124 0,18-71-1,18-106-15,-1 71 16,-17-18-1,36-53 1,-19-88 0</inkml:trace>
  <inkml:trace contextRef="#ctx0" brushRef="#br0" timeOffset="11318.02">317 7691 0,'0'0'0,"36"17"32,-19 1-32,54 17 15,-18 36 1,-53-36 0,-18 0-16,-52 18 15,-54 18 1,36-54-1,70-17 1,71-35 15,124-36-15,-36 1 0,53-54-1,-106 72 1,-88 34-1,0 53 1,-18 53 0,18 1-1,53-19 1,0-52 0,18-36-1,-54-35 1</inkml:trace>
  <inkml:trace contextRef="#ctx0" brushRef="#br0" timeOffset="11485.98">847 7232 0,'0'0'0,"0"-18"15,17 18 16,1 0-15,17 18-16,89 35 16</inkml:trace>
  <inkml:trace contextRef="#ctx0" brushRef="#br0" timeOffset="12735.18">1605 7391 0,'0'17'31,"18"-17"-31,35 36 16,35 17-1,-53-18 1,-35 18-1,-53 35 1,36-70-16,-19-1 16,-70 18-1,54-35 1,52-17 0,0-1-1,0 36-15,17-18 16,1 0-16,52 0 15,36 0 1,-53 35 15,-53 18-15,-53 0 0,-17-18-1,17-35 1,17 0-1,19-35 1,34 17 0</inkml:trace>
  <inkml:trace contextRef="#ctx0" brushRef="#br0" timeOffset="13069.07">2046 8061 0,'0'0'0,"-18"18"0,1-18 16,-1-36-1,18-70 1,18 1 0,-1 52-16,36-106 15,-17 88 1,-1 19-1,-17 69 1,34 54 0,19 70-1,-53-35 1,-1 35 0,-34-53-1,-19-35 1</inkml:trace>
  <inkml:trace contextRef="#ctx0" brushRef="#br0" timeOffset="13269.11">1940 7832 0,'0'0'0,"-17"0"16,34 0 15,1 0-31,52 17 15,89-17 1,-18 0 0,-88-17-1,-35-19-15,-18 19 16</inkml:trace>
  <inkml:trace contextRef="#ctx0" brushRef="#br0" timeOffset="13468.67">2417 7426 0,'17'18'32,"-17"-1"-17,18 54 1,-1 105 0,-17 1-1,0-54 1,0-88-1,0-52 1</inkml:trace>
  <inkml:trace contextRef="#ctx0" brushRef="#br0" timeOffset="13902.11">2399 7426 0,'0'0'0,"0"-18"15,18 18-15,17 0 16,0 0 0,71 36-1,-53-19 1,0 36 0,-53-18-1,-53 18 1,-18 0-1,36-35 1,17-18-16,36 18 31,35-1-15,53 1 0,-18 17-1,-35 36 1,-53-36-1,0 0-15,-35 18 32,-54 18-17,-16-36 1,52-88 0</inkml:trace>
  <inkml:trace contextRef="#ctx0" brushRef="#br0" timeOffset="14252.29">2081 7285 0,'0'0'0,"-17"0"0,34 0 16,54 0-1,17 17 1,-35-17-16,71 0 15,52-17 1,-88-18 15,-70 17-15,-36-35 0,-35 0-1,0-17 1,36 34-1,-1 19 1,18-1 0</inkml:trace>
  <inkml:trace contextRef="#ctx0" brushRef="#br0" timeOffset="15768.52">3210 7832 0,'0'0'0,"-17"0"16,34 0 15,1 17-16,17-17-15,89 0 16,17 0 0,-53-17-1,-88-1-15</inkml:trace>
  <inkml:trace contextRef="#ctx0" brushRef="#br0" timeOffset="16170.19">3757 7567 0,'0'18'16,"0"-36"-16,18 36 15,17-18 1,53 17 0,18 36-1,-53 18 1,-35-36-1,-36 36 1,-53-18 0,-34-36-1,16-17 1,19 18 0,52-18-1,1 0 1,52 0-1,53 17 1,53 1 15,-17-18-15,-36 0 0,-71 0-1,1-18-15</inkml:trace>
  <inkml:trace contextRef="#ctx0" brushRef="#br0" timeOffset="16401.56">4357 7391 0,'17'-18'16,"-34"36"-16,34-18 0,-17 17 15,0 19-15,18 52 16,0 106-1,-18-18 1,0-70 15,-18-71-15,0-35-16</inkml:trace>
  <inkml:trace contextRef="#ctx0" brushRef="#br0" timeOffset="16802.25">4392 7479 0,'0'0'0,"-18"0"0,36 0 15,17-18 1,1 18-16,52 0 16,0 36-1,-53 34 1,-70 18-1,-71 0 17,-35-35-17,88-35 1,88-18 15,89 0-15,-1 0-1,-52 18 1,-71 35 0,-18-36-16,-88 107 15,18-54 1,18-52 0,87-53-16</inkml:trace>
  <inkml:trace contextRef="#ctx0" brushRef="#br0" timeOffset="17052.21">5151 7602 0,'0'0'0,"-18"18"0,0-18 16,-35 18-1,-70 70 1,35 35-1,88-35 1,35-70 0,88 35-1,19-53 1,-72-35 0,-52 17-16</inkml:trace>
  <inkml:trace contextRef="#ctx0" brushRef="#br0" timeOffset="17401.32">4498 7267 0,'0'0'0,"18"0"0,-1 0 16,107 18-1,17-1 1,-35-17 0,-71 0-1,35-17 1,-52-18 0,-18-1-1,0-17 1,-18 36-1,-17-19 17,0 1-17</inkml:trace>
  <inkml:trace contextRef="#ctx0" brushRef="#br0" timeOffset="18869.12">5838 7743 0,'0'0'0,"-17"0"0,-18 0 15,70 0 17,-18 0-32,142-17 15,0 17 1,-36 0-1,-105 0 1,-18 17 0,0 1-16</inkml:trace>
  <inkml:trace contextRef="#ctx0" brushRef="#br0" timeOffset="19052.25">6068 7585 0,'0'0'0,"-18"17"15,0-17-15,1-17 16,17 34 0,0 89-1,0 71 1,35-36 0,18-71-1</inkml:trace>
  <inkml:trace contextRef="#ctx0" brushRef="#br0" timeOffset="19286.21">6773 7691 0,'0'0'0,"0"-18"0,0 0 0,-17 1 16,-1-1-1,-70 18 1,-18 88-1,53 0 1,53 1 0,35-19-1,36-35 1,105-17 0</inkml:trace>
  <inkml:trace contextRef="#ctx0" brushRef="#br0" timeOffset="19602.62">7056 8202 0,'-18'-18'31,"36"-17"-31,17-71 16,35-52-1,-52 34 1,0 54-16,17-36 15,0 0 1,36 71 0,-1 88-1,1 105 1,-53 19 0,-36-1-1,0-105 1,-52-1-1,52-70 1</inkml:trace>
  <inkml:trace contextRef="#ctx0" brushRef="#br0" timeOffset="19769.97">7108 7955 0,'0'0'0,"-17"0"0,-1 0 15,89 0 16,-18-18-31,35 18 16,53-17 0,-70 17-1,-124 0 1</inkml:trace>
  <inkml:trace contextRef="#ctx0" brushRef="#br0" timeOffset="20104.12">6544 7426 0,'0'0'0,"18"0"16,-1 0 0,54 0-1,176 0 1,-36-18-1,-52-17 1,-88 0 0,-71-1-1,0 19-15,-53-54 16,-18 18 0,-35 0-1,18 53 1,53 0-1,17 36 1</inkml:trace>
  <inkml:trace contextRef="#ctx0" brushRef="#br0" timeOffset="20286.3">7832 7461 0,'0'0'0,"-18"18"0,-35-18 16,71 0-1,-1 0 1,1 0-16,-53 0 16</inkml:trace>
  <inkml:trace contextRef="#ctx0" brushRef="#br0" timeOffset="21170.49">1094 8961 0,'-18'88'31,"0"-53"-31,-17 18 16,-53 35-1,35-53 1,18-17 0,17-18-1,36 0 32,-1 18-31,54 35-1,-18 0 1,0-1 0,0-16-1</inkml:trace>
  <inkml:trace contextRef="#ctx0" brushRef="#br0" timeOffset="21520.03">1517 9049 0,'-18'17'31,"18"1"-31,-17-18 0,-36 0 16,35 18-1,-52-1 1,34 19 0,36-19-1,36 1 1,52 17 0,-18-17-1,-70-1 1,-17 36-1,-54 0 1,1-35 0,34-18-1,54-53 1</inkml:trace>
  <inkml:trace contextRef="#ctx0" brushRef="#br0" timeOffset="21836.43">1640 9243 0,'0'0'0,"0"17"15,18 36 1,-18-35-16,18-18 16,-1 0-1,19 0 1,-19-53-1,-17 18 1,0 17 0,-17 0-1,-19 18 1,1 0 0,0 0-1,35 18 1,17-18-1</inkml:trace>
  <inkml:trace contextRef="#ctx0" brushRef="#br0" timeOffset="22087.32">2099 8749 0,'0'0'0,"0"18"47,0 17-47,0 88 16,0 71 0,18-35-1,-1-71 1,-34-52-1</inkml:trace>
  <inkml:trace contextRef="#ctx0" brushRef="#br0" timeOffset="22336.54">2346 8908 0,'0'0'0,"0"17"0,18-17 0,17 0 16,0 18-16,53 17 16,-35 0-1,-35 18 1,-18 0 0,-53-17-1,-18 16 1,19-34-1</inkml:trace>
  <inkml:trace contextRef="#ctx0" brushRef="#br1" timeOffset="48297.85">1411 8132 0,'18'17'16,"70"124"30,-35-105-30,17-1 0,-34-35-1,-19-18 1,-17 1-16,36-36 16,-1-18-1,-17 18 1,-1 18-1,1 35 17,-1 0-17,54 53 1,0 0 0,17 0-1,0-36 16,-18-17-15,-17 0 0,-17-17-16,34-19 15,36-17 1,-53 18 0,-18 18-1,-17 17 1,17 0-1,18 17 1,-18-17-16,18 0 16,-17 18-16,16-18 15,19 17 1,0-17 0,34 0 15,-16-35-16,-19 0 1,1 0 0,-36 17-1,0 36 1,1 17 0,16 0-1,19 0 1,17-17-1,-35 0 1,35-18 0,1-18-1,16-17 1,-34-18 0,-36 35 15,0 18-16,1 0 17,-19 0-32,1 18 15,35 17 1,18 0 0,-1-35-1,1 0 1,-18-17-1,17-1 1,18-17 0,0 35-1,-17 35 1,0 0 15,-36 1-15,35-19-1,19 1 1,34-18 0,1-18-1,17-17 1,-18 0 0,1 0-1,-71 35 1,-18-18-16,18 18 15,17 0 1,1 53 0,35-18-1,0 18 1,-18-35 0,-18-36 15,89 0-16,-53-17 1,70 0 0,-35 52-1,-17 36 1,17-35 0,-35 0-1,53-18 1,17 0-1,-17-18 1,-1 0 0,-34-17-1,-54 35 1,-52 0 0,0 18-1,-1-18 1,1 0-1,-18 17 1</inkml:trace>
  <inkml:trace contextRef="#ctx0" brushRef="#br1" timeOffset="55774.92">3298 10054 0,'0'0'0,"0"18"0,0-18 16,0-18 15,18 1-15,17-72-1,54-105 1,-19 36 0,-17 34-1,0 54 1,-35 70 0,-18 17-1,17 36 1,19 88-1,-36-17 1,17 70 0,-17-53-1,0-88 1</inkml:trace>
  <inkml:trace contextRef="#ctx0" brushRef="#br1" timeOffset="56007.23">3387 9754 0,'0'0'15,"0"18"-15,-18-18 0,0 0 16,36 0 15,0 0-31,52 18 16,-17-18-16,53 17 15,17-34 1,-70 17 0,-35 0-1</inkml:trace>
  <inkml:trace contextRef="#ctx0" brushRef="#br1" timeOffset="56223.24">3933 9278 0,'0'35'15,"0"-17"1,0 0-16,18 70 16,-18 88-1,-18-52 1,1 52-1,-1-70 1</inkml:trace>
  <inkml:trace contextRef="#ctx0" brushRef="#br1" timeOffset="56690.06">4004 9313 0,'0'0'16,"-18"0"-16,36 0 0,0 18 15,35 0 1,35 35 0,-35-1-1,-36 1 1,-87 36-1,-54-19 1,54-35 0,17-17-1,53-18 1,35 0 0,71 0 15,17 0-16,-52 35 1,-71 18 0,-18 0-1,-88 88 1,18-70 0,18-54-1,52-17-15</inkml:trace>
  <inkml:trace contextRef="#ctx0" brushRef="#br1" timeOffset="57123.51">3404 9225 0,'0'0'0,"0"18"0,-17-18 16,34 0 15,54 0-15,123 0 0,18-36-1,-54 1 1,-105 35-1,-18 0 1,-52-35 0,17-18-1,-53-18 1,0 19 0,0-1 15,18 35-16,35 0-15,35 18 32,0 0-32</inkml:trace>
  <inkml:trace contextRef="#ctx0" brushRef="#br1" timeOffset="57390.18">4657 9507 0,'0'0'0,"17"18"31,1-18-16,35 18 1,53 17 0,-18-35-1,-70 0-15</inkml:trace>
  <inkml:trace contextRef="#ctx0" brushRef="#br1" timeOffset="57607.07">4621 9701 0,'0'0'16,"-17"18"-1,34-18 1,19 18-16,34-18 16,-35 0-1,54 0 1,-19 0-1,36 0 1,-71-18-16</inkml:trace>
  <inkml:trace contextRef="#ctx0" brushRef="#br1" timeOffset="66374.31">5450 9490 0,'0'0'0,"-17"17"31,-1 1-15,-17 105 0,35-70-1,-18 177 1,18-19-1,53-122 1,0-37 0,-18-52-16</inkml:trace>
  <inkml:trace contextRef="#ctx0" brushRef="#br1" timeOffset="66823.81">5768 9454 0,'18'0'15,"-1"0"1,18 0 0,1 0-16,17 18 15,-18 35 1,-35 18-1,-88 17 1,0-35 0,17-36-1,106-34 17,53-1-17,18 18 1,-53 35-1,-53 18 1,-35 0 0,-71 35-1,18-52 1,35-36 15,53 0-15,18 0-16</inkml:trace>
  <inkml:trace contextRef="#ctx0" brushRef="#br1" timeOffset="67007.73">6297 9966 0,'0'0'0,"-18"0"15,1 0-15,-18 0 16,52 0-1,1 0 1,-18 0 0</inkml:trace>
  <inkml:trace contextRef="#ctx0" brushRef="#br1" timeOffset="67441.12">6632 9384 0,'0'0'0,"-17"-18"31,17 1-31,70 17 16,36 0-1,-88 70 1,-36 1-1,-53-1 1,36-34-16,-53-1 16,35-18-1,88-17 32,36 0-31,52-17-1,-52 34 1,-53-17-16,-1 53 16,-17-35-16,-53 53 15,18-19 1,-89 54 0,72-70-1,52-72 1</inkml:trace>
  <inkml:trace contextRef="#ctx0" brushRef="#br1" timeOffset="67675.12">7144 9102 0,'17'17'0,"-34"-34"0,87 70 16,1-1-1,-36 1-15,18 71 16,-35 105 0,-18-70-1,-106 106 1,-18-124 0,89-124-16</inkml:trace>
  <inkml:trace contextRef="#ctx0" brushRef="#br1" timeOffset="70641.06">3440 11112 0,'0'0'0,"0"18"32,0 0-17,17 52 1,1 71-1,-1 124 1,-17-106 0,0-106-16,0 0 15,18-36-15</inkml:trace>
  <inkml:trace contextRef="#ctx0" brushRef="#br1" timeOffset="71092.12">3581 11183 0,'0'0'31,"35"0"-31,-17 0 0,70 0 31,-18 35-15,-70 36-1,-17-1 1,-19-34-16,1-19 16,-71 54-1,36-53 1,105-18 15,71 0-15,-36 0-1,-34 17-15,17 18 16,-36 18 0,-87 53-1,-36-35 17,35-36-17,36-35 1,17-18-1</inkml:trace>
  <inkml:trace contextRef="#ctx0" brushRef="#br1" timeOffset="71341.58">4216 11324 0,'0'0'0,"-36"0"15,1 0-15,-106 71 16,70-1 0,1 71-1,105-17 17,89-36-17,-1-53 1,-70-35-1,0-53 1</inkml:trace>
  <inkml:trace contextRef="#ctx0" brushRef="#br1" timeOffset="71742.2">3404 11077 0,'0'0'0,"-17"-17"15,34 17 17,1 0-32,52-18 15,54 18 1,70-18-1,-35 1 1,-106-1 0,-71 0 15,-17-17-31,-1-18 16,-34 0-1,52 18-15,-35 0 16,18-18-1,17 18 1,89-1 0</inkml:trace>
  <inkml:trace contextRef="#ctx0" brushRef="#br1" timeOffset="72058.14">4604 11183 0,'0'0'0,"-18"0"0,0 0 16,36 0 0,17 0-16,1 0 15,-1 0 1,53 0 0,18 0-1,-88 0-15</inkml:trace>
  <inkml:trace contextRef="#ctx0" brushRef="#br1" timeOffset="72257.77">4657 11412 0,'0'0'0,"-36"0"16,54 0-1,0 0 1,52 0-1,36 0 1,-71 0 0,-17 0-16,17-17 15</inkml:trace>
  <inkml:trace contextRef="#ctx0" brushRef="#br1" timeOffset="73158.03">5433 10866 0,'-71'0'32,"54"17"-32,17 18 15,-18 54 1,-17 140 0,35-53-1,35 54 1,0-160-1,18-35 1,-35-17 0,-1-18-1,-17 0 1</inkml:trace>
  <inkml:trace contextRef="#ctx0" brushRef="#br1" timeOffset="74541.95">7708 10777 0,'0'0'0,"0"-17"0,18 34 31,17 1-31,0 17 16,-17 18-16,35 141 15,-53-53 1,-18-17 0,-52 87-1,17-105 17,53-88-32</inkml:trace>
  <inkml:trace contextRef="#ctx0" brushRef="#br1" timeOffset="78726.2">5733 11501 0,'0'0'0,"17"0"47,1 0-31,0 0-16,17 0 16,0 0-16,36 0 15,-18 0 1,-36 0-1,1 17 1</inkml:trace>
  <inkml:trace contextRef="#ctx0" brushRef="#br1" timeOffset="79109.1">6103 11236 0,'0'0'0,"18"0"16,-18 18 0,17 17-16,-17 0 15,0 53 1,0-35-16,-17 35 16,-1-70-1,36-36 1,35-17-1,0 0 1,70-18 15,-52 71-15,-54 35 0,1 52-1,-71-16 1,-35-19-1,17-35 1,18-35 0</inkml:trace>
  <inkml:trace contextRef="#ctx0" brushRef="#br1" timeOffset="79292.33">6174 11218 0,'0'0'0,"17"0"16,19-17 0,-19 17-16,18-18 15,54 18 1,-36 0 0,17 18-1</inkml:trace>
  <inkml:trace contextRef="#ctx0" brushRef="#br1" timeOffset="79474.23">6703 11659 0,'0'0'0,"-18"18"0,18 0 0,-18 17 16,18 18-1,-17 0 1,-1 17-1</inkml:trace>
  <inkml:trace contextRef="#ctx0" brushRef="#br1" timeOffset="79710.05">7003 11077 0,'0'0'0,"0"-17"16,0-19 0,17 36-1,19 71 1,-19 88 0,-17-18-1,-17 70 1,17-122-1,0-54-15</inkml:trace>
  <inkml:trace contextRef="#ctx0" brushRef="#br1" timeOffset="80775.92">3563 13406 0,'-18'-18'31,"1"0"-15,-36-17 0,0 17-1,-18 1 1,36 17-1,0 106 1,0 88 0,35-106-1,35-18 1,-18-34-16,54-1 16,35-17-1,0-36 1,-53-17-1,-36-1 1,-17 1 0,0 17 15</inkml:trace>
  <inkml:trace contextRef="#ctx0" brushRef="#br1" timeOffset="81125.89">4022 13847 0,'0'0'16,"-36"0"0,36-18-16,0-53 15,-17-70 1,34-18-1,1 36 1,0 70 0,-18 35-1,17 18 1,19 18 0,34 88-1,-17 53 1,-18-1-1,-35-52 1,-35-35 0,17-71-16</inkml:trace>
  <inkml:trace contextRef="#ctx0" brushRef="#br1" timeOffset="81325.98">3916 13723 0,'-18'0'0,"36"0"0,-53 18 15,52-18 1,18 0 0,107 17 15,-107-17-31,35 0 16,-34 0-1,-54-17 1</inkml:trace>
  <inkml:trace contextRef="#ctx0" brushRef="#br1" timeOffset="81693.25">3387 13159 0,'0'0'15,"-18"0"-15,36 0 16,-1 0-16,89 0 16,53 17 15,0-17-15,-54-17-1,-52-19 1,-35 19-1,-36-36 1,-52-88 0,-1 52-1,1 37 1,34 34 0,36 0-1,36 36 1</inkml:trace>
  <inkml:trace contextRef="#ctx0" brushRef="#br1" timeOffset="81925.75">4639 13247 0,'0'0'0,"0"17"0,106-34 32,-18-18-17,0-1 1,-52 19 0,-36 52-1</inkml:trace>
  <inkml:trace contextRef="#ctx0" brushRef="#br1" timeOffset="82142.81">4674 13476 0,'0'0'0,"-17"0"0,-1 18 16,36-18-1,35-18 1,35 18-1,0-18 1,-35 18 0,53 18-1,-71 0-15</inkml:trace>
  <inkml:trace contextRef="#ctx0" brushRef="#br1" timeOffset="83042.66">5327 12771 0,'0'0'0,"-18"17"15,-35 71 1,36-52-1,17 122-15,-18 36 16,18-105-16,18 52 31,35 0-15,35-53 0,18-53-1</inkml:trace>
  <inkml:trace contextRef="#ctx0" brushRef="#br1" timeOffset="83726.13">8184 12647 0,'0'0'0,"0"18"16,18 17-1,0 0-15,17 36 16,18 193 0,-53-87-1,0-107-15,-35 19 16,-36 16-1,36-105 1</inkml:trace>
  <inkml:trace contextRef="#ctx0" brushRef="#br1" timeOffset="105044.7">7708 8220 0,'0'0'0,"-17"0"16,-1 17 0,36-17-16,17 0 15,-53 18 1,-70 35-1,70-35 1,-87 34 0,-1 1-1,0-17 1,0-36 0,0 0-1,-17-18 1,35-35 15,52 35-15,-193-176-1,211 159 1,-17-35 0,0-19-1,-1-16 1,36 34-1,0-70 1,36 0 0,-1 0-1,0 35 1,18 0 0,0 53-1,0-17 1,106-19 15,-53 72-15,35-19-1,17 19 1,1 34 0,-35 19-1,-36-1 1,0 53-1,0 18 1,-17 35 0,-36 18-1,0 0 1,-52 17 0,-19-70-1,-52 53 1,-18-18-1,18-35 17,-53 52-17,35-70 1,53-70 0,36-18-16</inkml:trace>
  <inkml:trace contextRef="#ctx0" brushRef="#br1" timeOffset="113495.13">5750 13070 0,'18'18'0,"-53"-36"0,52 18 0,-34-17 16,17-1-16,0 0 15,0 1-15,17 17 16,71-18 0,-17 18-1,-36 18-15,36 17 16,-36 53 0,-53 1-1,-34-1 1,-54-35-1,18-36 1,-1 1 0,72-18-1,34 0 17,19 0-17,-1 0-15,53 18 31,-53-18-31,36 0 16,17 0 0,-35 17-1</inkml:trace>
  <inkml:trace contextRef="#ctx0" brushRef="#br1" timeOffset="113695.1">6473 13494 0,'0'0'16,"0"17"-16,-17 1 0,-1 17 15,-17 18 1,-36 35 0,54-52-1</inkml:trace>
  <inkml:trace contextRef="#ctx0" brushRef="#br1" timeOffset="114429.37">7091 12841 0,'0'0'0,"-18"0"32,1 18-32,17-1 0,-53 54 15,0-18 1,17-18 0,19-17-1,34-18 376,1 0-391,17 0 15,18 0-15,53 0 16,0-18 0,-53 0-16,70 1 15,-105 17 17,-36-18-17</inkml:trace>
  <inkml:trace contextRef="#ctx0" brushRef="#br1" timeOffset="114662.9">7302 12718 0,'-52'0'32,"69"0"-32,-17 17 15,0 71 1,0 54-1,18 105 1,-18-142 0,0 1-1,17-18 1,-34-17 0</inkml:trace>
  <inkml:trace contextRef="#ctx0" brushRef="#br1" timeOffset="114929.42">6421 13035 0,'35'0'32,"0"0"-32,0 0 15,18 0-15,53-18 16,18 1 0,-107 17-1</inkml:trace>
  <inkml:trace contextRef="#ctx0" brushRef="#br1" timeOffset="117280.02">11201 7585 0,'0'0'16,"-18"0"0,36 0-1,35 17-15,35 19 16,-53-19-1,36 36 1,17 18 0,-88-18-1,-53 17 1,-53-35 0,36-35-1,52 0-15,-35 0 16,35 0-1,36 0 1,123 53 15,-123-35-31,35 17 16,-36 1 0,-52-1-1,-53 0 16,-36-35-15,36-17 0,35-1-1,71-53 1,17 36 0</inkml:trace>
  <inkml:trace contextRef="#ctx0" brushRef="#br1" timeOffset="117631.26">11712 8184 0,'0'0'16,"0"18"-16,-17-18 0,34-18 31,-17-34-31,18-19 31,35-123-15,-18 0-1,-17 106 1,-1 52-16,1 19 16,35 34-1,-18 89 1,18 71-1,-18-19 1,-17-34 0,35-54-1</inkml:trace>
  <inkml:trace contextRef="#ctx0" brushRef="#br1" timeOffset="117846.51">11712 7990 0,'0'0'0,"35"0"31,1 0-31,52 0 16,35-17-1,-17-1 1,-35-17-1,-71 17-15</inkml:trace>
  <inkml:trace contextRef="#ctx0" brushRef="#br1" timeOffset="118029.16">12259 7585 0,'0'0'0,"0"53"31,18 17-15,-1 54 0,-17-71-16,0 88 15,18-71 1,-18-34 0</inkml:trace>
  <inkml:trace contextRef="#ctx0" brushRef="#br1" timeOffset="118463.12">12294 7567 0,'0'0'0,"18"0"31,17 0-15,-17 0-16,70 18 15,0-1 16,-70 1-15,-53 17 0,-71 18-1,18-18 1,70-35 0,71 18-1,53 0 1,-18-1-1,-70 1-15,34 35 16,-34-18 0,-53 36-1,-36 17 1,-17-35 0,17-18-1,19-17 16,52-36-31</inkml:trace>
  <inkml:trace contextRef="#ctx0" brushRef="#br1" timeOffset="118796.93">11889 7161 0,'0'0'0,"17"0"16,1 18-16,141 0 15,17-1 1,0-17 0,-70-35-1,-88 0 1,-36-36 15,-52-35-15,-1 18-1,36 71 1,52 34 0,36 18-1</inkml:trace>
  <inkml:trace contextRef="#ctx0" brushRef="#br1" timeOffset="119013.82">12929 7585 0,'106'17'31,"-53"-17"-31,0 18 0,70-18 31,-52 0-15,-18 0-1,-35 0-15</inkml:trace>
  <inkml:trace contextRef="#ctx0" brushRef="#br1" timeOffset="119446.7">13670 7408 0,'88'0'31,"-52"0"-31,17 18 15,-1 17 1,19 71 0,-71-18-1,-71 0 1,-17-17 0,35-53-16,-35 35 15,-18-1 1,53-34-1,142-36 17,16 18-17,-16 0 1,-1 0 0,-35 18-1,-36-18 1</inkml:trace>
  <inkml:trace contextRef="#ctx0" brushRef="#br1" timeOffset="119896.53">14393 7444 0,'0'0'15,"-17"17"-15,17 195 31,0-124-31,-18 71 16,18-89-16,0 72 16,18-107-1,-1-18-15</inkml:trace>
  <inkml:trace contextRef="#ctx0" brushRef="#br1" timeOffset="120313.43">14393 7497 0,'0'0'15,"18"0"-15,35 35 16,-18-18 0,36 36-1,-1 0 1,-70 0-1,-35 0 1,-88 0 0,17-35-1,70-18 1,72-18 0,87 18-1,18 0 16,-70 35-15,-36-17-16,-17 35 16,-89 35-1,-70 0 1,18-52 0,105-36-1,36-18-15</inkml:trace>
  <inkml:trace contextRef="#ctx0" brushRef="#br1" timeOffset="120547.77">15152 7673 0,'0'0'15,"-18"0"-15,-52 35 0,-1 0 16,-35 89 15,89-18-15,69-18-1,37-70 1,34-18 0,-52-36-1,-71 1-15</inkml:trace>
  <inkml:trace contextRef="#ctx0" brushRef="#br1" timeOffset="120897.89">14640 7302 0,'0'0'0,"-17"0"0,70 36 31,88-1-15,0-17-1,53-54 1,-106-34 0,-106 35-1,-35-18 1,-70-18-1,52 53 1,71 18 0,53 0-1,36 18 1,-37 17-16</inkml:trace>
  <inkml:trace contextRef="#ctx0" brushRef="#br1" timeOffset="121114.53">15557 7743 0,'0'0'0,"-17"18"0,-1-18 16,18 0 0,35 18-1,54-1 1,17 1-1,17 0 1,0-18 0</inkml:trace>
  <inkml:trace contextRef="#ctx0" brushRef="#br1" timeOffset="121296.75">15840 7602 0,'0'0'15,"-18"0"-15,-17 0 16,17 53 0,36 18-1,-18-18-15,17 105 16,36-69 0,-17-54-16</inkml:trace>
  <inkml:trace contextRef="#ctx0" brushRef="#br1" timeOffset="121546.84">16404 7761 0,'0'0'0,"-53"18"16,-17 17-16,-19 53 15,37 0 1,87-17 0,35-53-1,89-1 1,-35-17 0,-89 0-16</inkml:trace>
  <inkml:trace contextRef="#ctx0" brushRef="#br1" timeOffset="121830.36">16704 8184 0,'-18'0'15,"1"-17"-15,17-36 16,35-106 0,36 36-1,34-71 16,-52 105-15,-35 72-16,0 17 16,17 53-1,-35 105 1,0 19 0,0-1-1,0-88 1,-18-70-16</inkml:trace>
  <inkml:trace contextRef="#ctx0" brushRef="#br1" timeOffset="121980.31">16739 8008 0,'0'-18'0,"0"36"0,18-53 16,35 35-1,106-18 16,-89 18-15,-35 0-16,-17-18 0</inkml:trace>
  <inkml:trace contextRef="#ctx0" brushRef="#br1" timeOffset="122280.31">16334 7426 0,'141'0'31,"-71"0"-15,71-18-16,0 1 16,1-19-1,-125 1 16,-70-35-15,0-19 0,-35-52-1,0 35 1,17 71 0</inkml:trace>
  <inkml:trace contextRef="#ctx0" brushRef="#br1" timeOffset="123163.63">10654 9137 0,'0'0'0,"-18"0"16,36 0-1,35 0 1,-18 0-16,18 0 16,-18 0-16,53 18 15,-35-1 1,-35-17-16</inkml:trace>
  <inkml:trace contextRef="#ctx0" brushRef="#br1" timeOffset="123347.31">10689 9366 0,'0'0'15,"-17"18"-15,-1 0 16,0-18-16,36 0 16,35 0-1,53 0 1,35-18-1,-53 18 1</inkml:trace>
  <inkml:trace contextRef="#ctx0" brushRef="#br1" timeOffset="123797.14">11448 8996 0,'53'0'16,"-36"0"-1,18 0-15,18 0 16,-17 53 0,-36 0-1,-71 17 1,-52-17-1,70-53 1,35 0-16,0 0 16,36 0-1,70-35 1,36 35 0,-18 35 15,-71 53-16,-53-17 1,-35 17 0,-35-35-1,0-35 1,53-54 0,35 1-16</inkml:trace>
  <inkml:trace contextRef="#ctx0" brushRef="#br1" timeOffset="124048.19">12136 8784 0,'0'0'15,"-18"18"-15,0-1 0,1 19 16,-19 34-1,36-34-15,-17 87 16,17 71 0,35 0-1,53-70 1,0-72 0,-35-52-1</inkml:trace>
  <inkml:trace contextRef="#ctx0" brushRef="#br1" timeOffset="124497.53">12541 8961 0,'0'0'15,"36"17"1,-1 1-1,71-1 1,-53 36 0,-53 0-1,-106 18 1,18-36 0,52-35-16,-17 0 15,36 0-15,17 0 16,53 0-1,35-18 1,35 36 0,-52 35-1,-54 0 1,-52 0 0,18-35-16,-54 17 31,-17 0-16,17-53 1,18 1 0,53-1-16</inkml:trace>
  <inkml:trace contextRef="#ctx0" brushRef="#br1" timeOffset="124680.34">12982 9472 0,'0'0'16,"-17"18"-16,-1-1 0,-17 1 15,17-18-15,36 0 47,-18-18-47</inkml:trace>
  <inkml:trace contextRef="#ctx0" brushRef="#br1" timeOffset="125096.84">13335 8890 0,'53'35'31,"-35"-17"-31,-1 17 32,1 53-17,-18-35-15,-53 18 16,-18-54 0,36-17-1,53-17 16,35 17-15,17 0 0,18 17-1,-70 1-15,17 35 16,-52 18 0,-36-1-1,-53-17 1,71-53-1,35-18-15</inkml:trace>
  <inkml:trace contextRef="#ctx0" brushRef="#br1" timeOffset="125347.06">13723 8819 0,'0'0'0,"0"18"15,35 17 1,-17-17-16,35 53 16,17-1-1,-17 89 1,-35-18 0,-36 0-1,-70-53 1,0-35-1,53-35-15</inkml:trace>
  <inkml:trace contextRef="#ctx0" brushRef="#br1" timeOffset="125897.39">14305 9137 0,'0'0'0,"-18"0"0,1 0 16,105 0 15,-35 0-31,70 0 15,54-18 1,-89 18 0,-53 0-1,-35-17 1</inkml:trace>
  <inkml:trace contextRef="#ctx0" brushRef="#br1" timeOffset="126279.47">14993 8925 0,'53'0'31,"-18"0"-31,1 18 16,52 17 0,-53-17-16,0 35 15,-35-18-15,-17 36 16,-36 17-1,-106 35 1,53-87 0,53-36-1,36 0 1,34 0 31,18 0-32,89 0 1,-36 0 0,18 35-1,-35-35 1</inkml:trace>
  <inkml:trace contextRef="#ctx0" brushRef="#br1" timeOffset="126779.93">15822 8837 0,'0'0'0,"-18"0"0,-70 71 32,71-18-32,-36 105 15,17 19 16,54-36-15,35-53 0,-18-53-1,-17-35-15,35 18 16,17-71 0</inkml:trace>
  <inkml:trace contextRef="#ctx0" brushRef="#br1" timeOffset="126997.49">16016 9172 0,'0'0'0,"-18"0"0,1 0 16,34 0 0,72 0-1,16 18 16,-16-36-15,-36 1 0,-36-1-16</inkml:trace>
  <inkml:trace contextRef="#ctx0" brushRef="#br1" timeOffset="127280.56">16581 8855 0,'-36'17'31,"36"1"-31,0 0 0,-17 52 16,17 1-1,53-1 1,35-34 0,-53-1 15,-53 35-16,-35-17 1,-52 36 0,16-54-1,72-70 1,17-1-16</inkml:trace>
  <inkml:trace contextRef="#ctx0" brushRef="#br1" timeOffset="127448.7">16528 8961 0,'0'0'0,"35"-18"31,18 18-31,17 0 16,-17 0-1,-35 0 1,17 53-1</inkml:trace>
  <inkml:trace contextRef="#ctx0" brushRef="#br1" timeOffset="127683.07">16916 9507 0,'0'0'0,"-18"18"0,-17 0 15,52-18 1,-17 17 31,0-34 0</inkml:trace>
  <inkml:trace contextRef="#ctx0" brushRef="#br1" timeOffset="127980.24">17374 8784 0,'-17'18'16,"17"-1"15,0 19-31,0 17 0,17 52 16,-17-34-16,0 70 31,0 0-16,0-53 1,18-70 0</inkml:trace>
  <inkml:trace contextRef="#ctx0" brushRef="#br1" timeOffset="128264.25">17815 8767 0,'0'17'16,"0"36"0,0 35-16,18 71 15,-18 17 16,-18-34-15,-17-37 0,-18-69-1,18-36-15,-53 17 16</inkml:trace>
  <inkml:trace contextRef="#ctx0" brushRef="#br1" timeOffset="128930.12">18309 9084 0,'0'0'0,"18"0"31,70 0-15,-53 0 0,36 18-16,88-36 15,-54 18 1,-69 0 0</inkml:trace>
  <inkml:trace contextRef="#ctx0" brushRef="#br1" timeOffset="129130.89">18609 8855 0,'0'0'0,"0"17"31,0 36-31,-18 71 16,1-1-1,34 54 1,54-72 0,-18-87-1</inkml:trace>
  <inkml:trace contextRef="#ctx0" brushRef="#br1" timeOffset="129381.37">19297 8802 0,'-88'70'16,"52"-34"0,19 17-16,-36 35 15,35-35-15,1 35 16,-1-53-16,18 36 15,53-1 1,53-34 0,-89-36-1</inkml:trace>
  <inkml:trace contextRef="#ctx0" brushRef="#br1" timeOffset="129730.7">19632 8943 0,'0'0'15,"35"0"1,1 0-16,69 0 16,-52 18-1,-35-1-15,-18 36 16,-71 35-1,-52-17 1,-18-36 0,88-35-1,71 0 32,-1 0-47,71 18 31,18-1-15,-35-52 0</inkml:trace>
  <inkml:trace contextRef="#ctx0" brushRef="#br1" timeOffset="129896.49">19985 9366 0,'0'0'0,"-18"18"15,1-18-15,-1 0 16,53 0 0</inkml:trace>
  <inkml:trace contextRef="#ctx0" brushRef="#br1" timeOffset="130116.21">20320 9207 0,'-18'0'16,"36"0"-16,-53-17 0,52-1 16,19 18-1,87-17 1,1 17-1,-54 0 1,-17 0 0</inkml:trace>
  <inkml:trace contextRef="#ctx0" brushRef="#br1" timeOffset="130414.08">21255 8908 0,'-18'0'32,"1"0"-17,-1 17-15,-53 54 16,-70 17 0,35 18-1,71-71 1,88-35-1,71-18 1,-19 1 0,-34 17-16,35-18 15,0 1 1,-71-19 0</inkml:trace>
  <inkml:trace contextRef="#ctx0" brushRef="#br1" timeOffset="130614.09">21202 8925 0,'0'0'0,"-18"0"0,18 18 16,0 17 0,18 106-1,-36 53 1,18-35-1,18-106 1,0-35-16,17-18 16</inkml:trace>
  <inkml:trace contextRef="#ctx0" brushRef="#br1" timeOffset="130830.8">21643 8784 0,'0'0'0,"18"18"0,-1-1 15,-17 72 1,-70 105 0,-36 35-1,18 18 1,17-106-1</inkml:trace>
  <inkml:trace contextRef="#ctx0" brushRef="#br1" timeOffset="131864.97">10654 10883 0,'0'0'0,"0"18"16,18-18-16,-1 17 15,71 19 1,18-19-1,18 1 1,-54 0 0</inkml:trace>
  <inkml:trace contextRef="#ctx0" brushRef="#br1" timeOffset="132065.31">10707 11130 0,'0'0'16,"-18"0"-16,36 0 15,17 0-15,0 0 16,1 0-16,17 0 16,70 18-1,18-18 1</inkml:trace>
  <inkml:trace contextRef="#ctx0" brushRef="#br1" timeOffset="132297.34">11553 10636 0,'0'0'0,"-17"18"0,-18 0 15,-18 87 1,17 72 0,19-54-1,52 36 1,53-71 0,-35-88-16</inkml:trace>
  <inkml:trace contextRef="#ctx0" brushRef="#br1" timeOffset="132698.04">12136 10583 0,'0'0'0,"-18"0"16,-70 0-16,-36 18 15,71 53 16,0 34-15,36-34-16,-1-18 16,89 35-1,70-123 1,-18-71 0,-70 0-1,-53 36 1,-17 70-1,-1 0 1,-17 141 0,35-53-1,0 88 1,0 1 15,0-36-15,17-106-16</inkml:trace>
  <inkml:trace contextRef="#ctx0" brushRef="#br1" timeOffset="132864.62">12435 11254 0,'0'0'16,"0"17"-16,-17-17 0,-1 18 15,18 0 1</inkml:trace>
  <inkml:trace contextRef="#ctx0" brushRef="#br1" timeOffset="133347.79">13017 10530 0,'0'0'0,"-35"0"0,-88 18 16,-18 35 0,88 0-1,17-18-15,1 36 16,35-1-1,71-17 1,35-53 0,17-70-1,-35-19 1,-53 37 15,-35-1-15,-35 35-1,18 18 1,-1 18 0,-17 123-1,35 35 1,17-52 0,1-54-16,0 36 15,-1-18 1,18-70-1,-17-71 1</inkml:trace>
  <inkml:trace contextRef="#ctx0" brushRef="#br1" timeOffset="133614.69">13229 10513 0,'0'0'0,"18"0"0,17-18 15,0 0 1,89 36 0,17 106-1,-141 17 1,-18 70 0,-35-34-1,18-107 1,35-52-1,18-53 1,-18 17 0</inkml:trace>
  <inkml:trace contextRef="#ctx0" brushRef="#br1" timeOffset="133864.04">14076 10883 0,'0'0'0,"-18"0"0,71 0 32,18-17-17,34 17 1,1-18-1,0 0 1,-35-17 0</inkml:trace>
  <inkml:trace contextRef="#ctx0" brushRef="#br1" timeOffset="135514.7">14446 10601 0,'0'0'0,"-17"18"62,17 35-62,-18-1 0,18 19 16,0 70 0,0-70-16,35 70 15,-17-88-15</inkml:trace>
  <inkml:trace contextRef="#ctx0" brushRef="#br1" timeOffset="136082.19">15117 10407 0,'0'0'0,"-18"0"15,-70 88 17,70-17-32,-17 70 15,35 70 1,17-34 0,19-54-1,17-52 1,-18-71-1</inkml:trace>
  <inkml:trace contextRef="#ctx0" brushRef="#br1" timeOffset="143418.12">15452 10760 0,'0'0'0,"0"-18"0,-18 0 16,0 18-16,18 18 15,0 17 1,18 18-16,0 88 16,-1 53-1,1-52 1,-18-72 15</inkml:trace>
  <inkml:trace contextRef="#ctx0" brushRef="#br1" timeOffset="143749.09">15734 10901 0,'-18'106'16,"18"-53"-1,0-18-15,18 53 16,17-17-1,36-54 1,-1-52 0,-17-71-1,-35 0 1,-53 36 15,-18 52-15,-36 0-1,37 36 1,52 35 0,17-18-16</inkml:trace>
  <inkml:trace contextRef="#ctx0" brushRef="#br1" timeOffset="143932.57">16245 11307 0,'0'0'0,"0"17"0,-17 1 0,-19-1 31,36 1-15,0 0-16,0-1 15,18 54-15</inkml:trace>
  <inkml:trace contextRef="#ctx0" brushRef="#br1" timeOffset="144199.07">16686 10901 0,'0'0'0,"-17"17"0,34-17 31,36 18-15,-17-18-16,87 18 31,-17-36-15,-88 0-16</inkml:trace>
  <inkml:trace contextRef="#ctx0" brushRef="#br1" timeOffset="144566.93">17216 10724 0,'0'0'16,"17"18"-1,1-18 1,17 35-16,18 36 15,-35 35 1,-18-53 0,-53 35-1,-35-53 1,-1-17 15,19-36-15,87 18 31,1 0-47,17 0 15,106 0 1,-35-18 0,-53 18-1,-53 18 1</inkml:trace>
  <inkml:trace contextRef="#ctx0" brushRef="#br1" timeOffset="144815.99">17780 10583 0,'0'0'0,"18"0"0,-1 0 15,19 0 1,16 89 0,-52 105-1,-70 17 1,-1-17 0,1-88-1,35-88 1</inkml:trace>
  <inkml:trace contextRef="#ctx0" brushRef="#br1" timeOffset="145399.07">18239 10866 0,'0'0'0,"53"0"31,-1 0-31,1 0 15,18-18-15,193 0 16,-105 1 0,-106-1-1</inkml:trace>
  <inkml:trace contextRef="#ctx0" brushRef="#br1" timeOffset="145582.76">18662 10636 0,'0'0'16,"-18"0"-16,18 18 15,0 0 1,0 34-16,18 178 16,0-89-1,17-18 1</inkml:trace>
  <inkml:trace contextRef="#ctx0" brushRef="#br1" timeOffset="145798.6">19244 10530 0,'-18'18'16,"-17"0"-1,0 105 1,0 71 0,17 18-1,18-89 1,35-34 0,36-89-1</inkml:trace>
  <inkml:trace contextRef="#ctx0" brushRef="#br1" timeOffset="146182.37">19614 10707 0,'18'-18'15,"-36"36"-15,71-36 16,53 36-1,-53 17 1,-53 36 0,0-36-16,-70 71 15,-1-53 1,-35 0 0,18-36-1,35-17 1,71 0 31,-1 18-47,89 17 15,18-17 17,17-1-17,-124-17-15</inkml:trace>
  <inkml:trace contextRef="#ctx0" brushRef="#br1" timeOffset="146349.93">19967 11342 0,'-17'17'0,"34"-34"0,-52 34 16,17 1-16,89-18 15,17 0 1,-53 0-1,-35-18 1</inkml:trace>
  <inkml:trace contextRef="#ctx0" brushRef="#br1" timeOffset="146566.23">20267 10971 0,'0'0'0,"-18"0"0,36 0 32,0 0-32,35 0 15,52 0 1,1 0 0,35-35-1,-105 17-15</inkml:trace>
  <inkml:trace contextRef="#ctx0" brushRef="#br1" timeOffset="146865.84">21149 10636 0,'0'0'0,"-18"0"16,1 0 15,-1 0-15,-17 53-1,0 0-15,-54 35 16,-52 53 0,53-52-1,159-89 17,70-18-17,-18 0 1,-70 1-16,53-1 15,17 0 1,-87 1 0</inkml:trace>
  <inkml:trace contextRef="#ctx0" brushRef="#br1" timeOffset="147067.12">21114 10742 0,'0'0'15,"-18"18"1,18-1 0,0 124-1,-18 36 1,1-54 0,17-87-1,0-19-15,53-34 16</inkml:trace>
  <inkml:trace contextRef="#ctx0" brushRef="#br1" timeOffset="147332.34">21608 10495 0,'0'0'0,"0"18"15,17 141 1,1-107-16,-18 1 16,53 141-1,-18 0 1,-70-70 0,-71 35-1,-176 70 1,35-106-1</inkml:trace>
  <inkml:trace contextRef="#ctx0" brushRef="#br1" timeOffset="148416.34">10495 12894 0,'0'0'16,"-18"18"-16,36-18 15,35 0 1,-18 0-16,124 17 16,-53-17-1,-36 0 1,-70-17 0</inkml:trace>
  <inkml:trace contextRef="#ctx0" brushRef="#br1" timeOffset="148615.34">10566 13194 0,'0'0'0,"0"18"16,-18-18-16,18 0 16,88 0-1,0 0 1,-52 0-16,34 0 15,36 0 1,0 0 0</inkml:trace>
  <inkml:trace contextRef="#ctx0" brushRef="#br1" timeOffset="149717.09">11589 12612 0,'-36'35'16,"19"0"0,-1 36-16,1 123 15,-36 141 17,53-106-17,53-88 1,17-70-1,1-71-15</inkml:trace>
  <inkml:trace contextRef="#ctx0" brushRef="#br1" timeOffset="150200.03">11977 13053 0,'0'0'0,"-18"0"0,53-36 32,1 19-32,-1 17 15,71 53 17,-71 70-17,-35-35 1,-53 1-1,0-54 1,18-17-16,-53-1 16,-18-17-1,35 0 1,54-53 0,17 0-1,53 36 1,-18-1-1,0 36-15,36-1 16,17 54 0,18-36 15,-36 0-15,-17 1-1,-17-36 1,-19-18-16</inkml:trace>
  <inkml:trace contextRef="#ctx0" brushRef="#br1" timeOffset="150466.1">12629 12841 0,'0'0'0,"0"18"31,18 17-31,-18 0 16,0 36-16,0 123 16,0 18-1,0-107 17,18-34-17,-1-53 1,-17-1-1,0 1-15</inkml:trace>
  <inkml:trace contextRef="#ctx0" brushRef="#br1" timeOffset="150707.96">13070 13652 0,'0'0'0,"-53"18"31,71-18 32,0 0-63,-1 0 15,1 0-15</inkml:trace>
  <inkml:trace contextRef="#ctx0" brushRef="#br1" timeOffset="151899.81">13776 12894 0,'0'0'0,"35"-35"31,1 35-31,52 0 16,18 17-1,-89 36 1,-17 88 15,-106 1-15,1-90-1,69-34 1,19-18-16,-1 0 16,53 0-1,36-18 1,35 36 0,-36 17-1,-17 36 1,-53-36-1,0-17-15,-53 35 16,36-36-16,-72 19 16,-16-36-1,52-18 1</inkml:trace>
  <inkml:trace contextRef="#ctx0" brushRef="#br1" timeOffset="152216.6">14411 12541 0,'0'0'15,"0"18"-15,0 0 0,71 123 16,-36-53-1,53 212 1,-88 52 0,-35-122 15,-18-89-15,0-53-1,0-70 1,53-36-1,0-17-15</inkml:trace>
  <inkml:trace contextRef="#ctx0" brushRef="#br1" timeOffset="152400.17">15046 13670 0,'0'0'0,"-18"35"31,18-17-31,0 88 16,-106 17 0,1-34-1,87-72 1</inkml:trace>
  <inkml:trace contextRef="#ctx0" brushRef="#br1" timeOffset="152583.24">15169 13794 0,'36'0'16,"-72"0"-16,72 0 16,-36 17-1,-18 1 1,0 17-16,-105 142 16,35-72-1,17-34 1,71-71-1</inkml:trace>
  <inkml:trace contextRef="#ctx0" brushRef="#br1" timeOffset="152800.4">14764 13723 0,'0'0'0,"-18"18"31,36-18-31,35 53 16,70 52 0,-17-16-1,17 16 1,-70-52-16,36 18 16,-54-36-1</inkml:trace>
  <inkml:trace contextRef="#ctx0" brushRef="#br1" timeOffset="153033.41">14958 13617 0,'-18'0'15,"36"0"-15,-54 18 0,19-18 16,34 0-1,72 53 1,-1 17 0,35 36-1,-70-53-15,35 53 16,-52-71-16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5-09T13:39:33.901"/>
    </inkml:context>
    <inkml:brush xml:id="br0">
      <inkml:brushProperty name="width" value="0.05292" units="cm"/>
      <inkml:brushProperty name="height" value="0.05292" units="cm"/>
      <inkml:brushProperty name="color" value="#7030A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582 2399 0,'0'0'0,"18"-18"16,-1 18-16,-34 0 31,-19 0-15,1 0-16,-35 36 15,34-1 1,19-35 15,70 17-15</inkml:trace>
  <inkml:trace contextRef="#ctx0" brushRef="#br0" timeOffset="1898.99">1005 6209 0,'18'0'16,"0"0"46,-18-18-30,17 1-32,-17-1 15,0 0-15,0 1 16,0-19 0,-35 19-1,0-1 1,-36 36-1,1 88 1,34 35 0,19-18-1,34-52 1,19-54 0,-19-17-16,36-17 15,-18-19 1,18-52-1,-35-18 17,0 18-17,-18 71 1,0 34 15,17 107-15,1-89-16,0 53 15,35 18 1,-18-35 0,-18-71-1,-17-18 1,0 0 0</inkml:trace>
  <inkml:trace contextRef="#ctx0" brushRef="#br0" timeOffset="2282.19">653 5803 0,'0'0'0,"0"18"31,17-18-16,19 17-15,52 1 16,53 17 0,-18-17-1,-52-18 1,-18-18 0,-53 1-1,0-54 1,-53-17-1,0 0 17,18 35-17,35 35 1,-18 18 0</inkml:trace>
  <inkml:trace contextRef="#ctx0" brushRef="#br0" timeOffset="2500.04">1323 6085 0,'0'0'15,"18"18"-15,-1-18 16,18 0-16,71 18 15,-35-36 17,17 18-17,-35-18-15,-18 18 0</inkml:trace>
  <inkml:trace contextRef="#ctx0" brushRef="#br0" timeOffset="2716.91">1429 6279 0,'-18'18'31,"36"-18"1,-1 0-32,72 0 15,69-18 1,-87 1 15,-36 17-31,18 0 0</inkml:trace>
  <inkml:trace contextRef="#ctx0" brushRef="#br0" timeOffset="2982.66">2381 5750 0,'0'0'0,"-17"-17"0,-19 17 15,1 35 1,-36 106 0,36 35-1,35-34 1,18-72-1,35-17 1,-18-53 0,18-18-16</inkml:trace>
  <inkml:trace contextRef="#ctx0" brushRef="#br0" timeOffset="3433.04">2505 5927 0,'0'0'0,"70"-18"31,-17 0-31,18 18 16,17 18 0,-53 0-1,-35 17-15,0 18 16,-17-18-1,-54 18-15,-17 0 32,0-35-17,17-18 1,53 0 0,18-36-1,0 19 1,36 17-1,17 0 1,35 0 0,0 35-1,-35 0 1,-35 1 0,-1-54-1</inkml:trace>
  <inkml:trace contextRef="#ctx0" brushRef="#br0" timeOffset="3598.21">2981 6403 0,'0'0'0,"0"18"15,-18-18 1,36 0 31</inkml:trace>
  <inkml:trace contextRef="#ctx0" brushRef="#br0" timeOffset="3932.27">3193 6050 0,'0'0'0,"35"0"47,0 18-31,36-18-16,-18 0 0,52 0 16,-16-18-1</inkml:trace>
  <inkml:trace contextRef="#ctx0" brushRef="#br0" timeOffset="4117.42">3634 5856 0,'0'0'0,"0"18"15,0-1 1,17 107-1,-17-1 1,0-70 0,0-17-16,18-19 15</inkml:trace>
  <inkml:trace contextRef="#ctx0" brushRef="#br0" timeOffset="4398.79">4057 5662 0,'0'0'0,"18"0"16,-1 18 0,1 52-1,-1 71 1,-34 18-1,17-35 1,-18-36 0,-35 0-1,0-53 1,36-52-16</inkml:trace>
  <inkml:trace contextRef="#ctx0" brushRef="#br0" timeOffset="5667.05">935 7620 0,'-18'106'16,"1"35"0,34-71-16,-34 89 15,17-35 1,0 17 0,0-88-16,0 17 15,0-52 16,0-36-31,0 1 16,0-36 0,17 0-1,54-18 1,-1 54 0,19-1-1,-19 18 1,-52 18-1,-36 70 1,-70 0 0,0-53-1,17-35 1,18-35 0,36-36-1</inkml:trace>
  <inkml:trace contextRef="#ctx0" brushRef="#br0" timeOffset="6033.11">758 7638 0,'0'0'15,"18"17"1,0-17-16,88 18 16,-1 0-1,19-18 1,-36-36 0,-88 1-1,0 0 1,-53-53-1,0 52 17,18 1-32,-18 0 15,35 17-15,1 18 16,-1-18 0,18 36-16</inkml:trace>
  <inkml:trace contextRef="#ctx0" brushRef="#br0" timeOffset="6250.14">1570 7885 0,'0'0'0,"0"17"15,17-17-15,19 18 16,52-18 15,-17 0-15,17 17-1,-35-17-15</inkml:trace>
  <inkml:trace contextRef="#ctx0" brushRef="#br0" timeOffset="6467.26">1676 8096 0,'0'0'0,"0"18"0,-18-18 16,0 0-1,36 0 1,35 0 0,88 18-1,-35-18 1,-53 0-1,-18 0 1</inkml:trace>
  <inkml:trace contextRef="#ctx0" brushRef="#br0" timeOffset="6732.72">2558 7602 0,'0'0'0,"-36"36"0,1 34 0,-71 159 15,71 1 1,35-160 15,88 89-15,18-106-16</inkml:trace>
  <inkml:trace contextRef="#ctx0" brushRef="#br0" timeOffset="7550">2699 7867 0,'0'0'0,"0"18"16,17-18 0,54 0-16,35 0 15,35-53 1,-71 0-1,-52 17 17,-53-16-17,-18-19 1,18 18 0,17 35-16,-17 1 15,17 17 1,0 35-1,-17 106 1,0 53 0,35 18-1,0-71 1,-18-106 0,18-17-16,0 17 15,-17-17 1,-1-53 15,0-89-15,71 36-1,35 0 1,-17 70 0,-36 18-16,18 0 15,0 53 1,-53 18-1,-70 17 1,-19-35 0,1-36-1,18-52 1,34 17 0,19-17-1,34 35 1,19 0 31,34 35-32,-35-17-15,36 17 16,0 18 0,-19 18-1,-52-36-15</inkml:trace>
  <inkml:trace contextRef="#ctx0" brushRef="#br0" timeOffset="7699.69">3298 8520 0,'0'0'0,"0"17"0,0 1 0,0-36 46,0 1-46</inkml:trace>
  <inkml:trace contextRef="#ctx0" brushRef="#br0" timeOffset="8200.29">3722 7814 0,'53'0'32,"-18"0"-32,18-18 15,17 18-15,1 53 16,-71 0 15,-35 0-15,-1-18-16,-52 1 15,0-19 1,53-34 0,70-1 15,18 18-16,-18 0-15,53-18 16,-52 18-16,17 36 16,-18 17-1,-70 17 1,-18 18 0,-18-52-1,89-54 1,-18 0-1</inkml:trace>
  <inkml:trace contextRef="#ctx0" brushRef="#br0" timeOffset="8467.28">4304 7497 0,'0'0'0,"88"105"32,-53-69-32,18 17 0,0 52 15,0 72 1,-71-1 0,1-123-1,-1 0-15,-52 53 16,-1-36 15,53-87-31</inkml:trace>
  <inkml:trace contextRef="#ctx0" brushRef="#br0" timeOffset="10034">1270 10107 0,'0'0'0,"35"-70"32,-35 34-17,0 19-15,-17-72 16,-54 36-1,53 36 1,-17 34 0,0 1-16,-36 70 15,-17 89 1,88-71 0,53-54-1,18-52 1,-1-52-1,-35-1 1,1-53 0,-19 35-1,-17 36 1,0 53 15,18 35-15,0-1-1,-1 37 1,-17-54-16,18 35 16,17 1-1,0-36 1,-17-52 0,-18-1-16</inkml:trace>
  <inkml:trace contextRef="#ctx0" brushRef="#br0" timeOffset="10399.98">864 9666 0,'0'0'0,"-17"18"15,34-18 16,1 0-15,17 0-16,53 0 16,71 0-1,18-18 1,-72-17 0,-52 0-1,-53-1 1,0 19-16,-35-36 15,-36-35 1,1 52 0,35 36-1,35 18 1,0 0 0</inkml:trace>
  <inkml:trace contextRef="#ctx0" brushRef="#br0" timeOffset="10634.12">1852 9560 0,'0'0'0,"-18"36"16,18-19-1,-17 18-15,-18 54 16,-1-36-1,-87 229 1,52-88 0,89-194-1,-18-18 1</inkml:trace>
  <inkml:trace contextRef="#ctx0" brushRef="#br0" timeOffset="10833.08">1993 9648 0,'0'18'0,"0"-36"0,0 54 0,0-19 15,-17 19 1,-19 69 0,-17 72-1,-35-1 1,88-105-1</inkml:trace>
  <inkml:trace contextRef="#ctx0" brushRef="#br0" timeOffset="11384.04">2487 9472 0,'0'0'0,"-18"0"16,18 18-16,0-1 16,0 19-16,0 69 15,0 72 1,-17 35 0,17-177-1,17-70 1,1-18 15,35-71-15,-18 89-1,36 35 1,-18 17 0,35 54-1,-70 35 1,-89-18-1,-35-17 1,18-71 0,35-36-1,35 1-15</inkml:trace>
  <inkml:trace contextRef="#ctx0" brushRef="#br0" timeOffset="11684.23">2364 9366 0,'0'0'0,"17"18"16,19 0 0,87-1-1,0-17 1,1-35-1,-89 0 1,-17 17-16,-18 0 16,-35-17-1,-54-18 1,36 18 0,18 35-1,35 17 1</inkml:trace>
  <inkml:trace contextRef="#ctx0" brushRef="#br0" timeOffset="11883.07">3087 9948 0,'0'0'0,"17"36"0,-17-54 31,-17 0 0,17 1-31</inkml:trace>
  <inkml:trace contextRef="#ctx0" brushRef="#br0" timeOffset="13149.84">3757 9543 0,'18'17'15,"17"-17"1,53 0 0,106-17-1,-17-19 1,-124 19 0,-18-1-16,-35 0 15,-18-17 1,-35-18-1,-35 18 1,35 17 0,0 1-1,36 34 1,17 19-16,-18 52 16,18 123-1,0 1 16,0 123-15,0-176 0,-18-106-1,18-124 17,0 36-32,18-71 15,35-52 1,17 69-1,-17 72 1,0 34 0,-17 36-1,-19 0 1,-52 0 0,-36-18-1,-35-17 1,36-36 15,52-17-15,18 17-1,18 18 17,35 0-17,35 71 1,-17 0-1,-1-36 1,-17 0 0,0-17-1,-18-18 1</inkml:trace>
  <inkml:trace contextRef="#ctx0" brushRef="#br0" timeOffset="13350.84">4621 9772 0,'0'35'32,"18"-35"-32,17 0 15,53 0 1,18 0-1,-70 0 1,-19 18-16</inkml:trace>
  <inkml:trace contextRef="#ctx0" brushRef="#br0" timeOffset="13550.84">4621 10001 0,'0'0'0,"-17"18"15,34-18 1,1 0 0,17 0-1,106 0 1,-35 0 0,53-18-1,-124 18-15</inkml:trace>
  <inkml:trace contextRef="#ctx0" brushRef="#br0" timeOffset="13801">5256 9472 0,'0'0'0,"18"0"0,-18-18 0,53-34 31,17 34-16,-34 18-15,-1-18 16,18 36 0,-71 35-1,-17 70 1,-36 1 0,36-36-1,35-35 1</inkml:trace>
  <inkml:trace contextRef="#ctx0" brushRef="#br0" timeOffset="13967.2">5486 10248 0,'0'0'0,"-18"18"16,18-1-16,-18 1 0,36 17 15,17-17 1,1-18 15,-1 0-31</inkml:trace>
  <inkml:trace contextRef="#ctx0" brushRef="#br0" timeOffset="14800.27">7814 6156 0,'0'0'0,"-18"18"0,-87 87 32,87-87-32,-53 35 15,36-35-15,-18 17 16,-17-35 0,34 0-1,54 0 32,0 18-31,52 17-1,-52-18-15,52 36 16,19 18 0,-19-18-1,-35-53-15</inkml:trace>
  <inkml:trace contextRef="#ctx0" brushRef="#br0" timeOffset="15184.27">8184 6244 0,'0'0'0,"-17"0"15,-1 0 1,-35 18 15,-17 17-15,34-17-16,-17-1 15,18 19 1,35-19 0,71 1-1,35 0 1,-18 17-1,-71-18 1,-17 1-16,-17 17 16,-71 36-1,-18-36 1,35-35 0,89-70-1,17 34 1</inkml:trace>
  <inkml:trace contextRef="#ctx0" brushRef="#br0" timeOffset="15467.18">8308 6385 0,'-18'159'31,"18"-141"-15,0-1-16,18 1 15,88-18 1,-18-35 0,-88-1-1,-35 19 1,-18 17 0,-35-36 15,52 36-31,36 18 31</inkml:trace>
  <inkml:trace contextRef="#ctx0" brushRef="#br0" timeOffset="15701.05">8678 6050 0,'0'0'0,"-17"0"16,-1 0 0,18 124-1,0 87 1,0 36 0,-18-194-1,18 0 1,-17 18-1,34-71-15</inkml:trace>
  <inkml:trace contextRef="#ctx0" brushRef="#br0" timeOffset="15951.11">8925 6227 0,'0'0'0,"-17"-18"0,34 18 31,19 0-31,52 18 16,-18 34 0,-52 19-1,-36 17 1,-35-17 0,18-54-16,-18 36 15,-17-17 16,34-19-31</inkml:trace>
  <inkml:trace contextRef="#ctx0" brushRef="#br1" timeOffset="25935.17">212 10301 0,'0'0'0,"0"-18"0,35 54 31,-35-19-15,18 1-16,34 70 15,1-17 1,36-36 0,-36-35-1,17-35 1,-17-36 0,0 1-1,0 34 16,-36 36-15,1 18 0,0-18-16,17 35 15,0 1 1,36-1 0,52-35-1,-17-35 1,0-36-1,-18 18 1,-53 18 0,-17 35 15,35 53-15,0-18-1,17-17 16,54-18-15,-53 0 0,-19 0-16,37 0 15,69-36 1,1 19 0,-35 17-1,-54 0 1,-17 0-1,18-18 1,-1 0 0,71-17-1,0 18 1,-17 17 0,-71 0-1,-36 0 1</inkml:trace>
  <inkml:trace contextRef="#ctx0" brushRef="#br1" timeOffset="28985.78">8043 7814 0,'0'0'16,"-17"18"-1,17-36 1,0 0 0,0-17-1,53-35 1,17-36-1,-35 53 1,-17 53 0,0 0-1,-18 17-15,0 54 16,17 52 0,1-17 15,53-18-16,-36-52 1,53-1 0,-70-35-1</inkml:trace>
  <inkml:trace contextRef="#ctx0" brushRef="#br1" timeOffset="29186.82">8484 7620 0,'0'0'0,"-53"53"31,36-18-31,-1 18 0,-52 71 16,-1 34 0,36-87-1,35-71 16</inkml:trace>
  <inkml:trace contextRef="#ctx0" brushRef="#br1" timeOffset="29385.23">8590 7796 0,'0'0'15,"18"0"1,-1 18-1,-17 0-15,18 35 16,-18-18-16,-18 35 16,18 19-1,-35-36 1</inkml:trace>
  <inkml:trace contextRef="#ctx0" brushRef="#br1" timeOffset="29718.86">7761 8414 0,'18'0'15,"-1"0"1,19 0-16,122 0 16,-16-18-1,122 18 1,1-18 0,-124 1 15,-71 17-16,-52 0-15,0 0 16,-71 0 0</inkml:trace>
  <inkml:trace contextRef="#ctx0" brushRef="#br1" timeOffset="31235.56">7920 8872 0,'0'0'0,"17"-17"32,1-1-32,17-17 15,36-71 1,-18 53-1,-35 35 1,-1 1-16,-17 52 31,0 89-15,35 34 0,18-52 15,0-53-16,-17-35 1,-1-1 0,-18-52-16</inkml:trace>
  <inkml:trace contextRef="#ctx0" brushRef="#br1" timeOffset="31436.01">8361 8802 0,'0'0'0,"-18"17"16,18 1-16,-17 0 0,-19 35 16,-34 52-1,-18 1 1,52-53 0,36-35-1,18-18 1</inkml:trace>
  <inkml:trace contextRef="#ctx0" brushRef="#br1" timeOffset="31819.15">8572 8908 0,'0'0'0,"18"0"0,17 0 16,71 17-1,-53 19 1,-35 16 0,-71 1-1,-18 0 1,1-35 0,34 0-16,-16-18 31,34 0-31,0 0 15,36 0 17,52 0-17,54-18 1,-53 18 0,-54-18-16,36 18 15,-35 0-15,17-17 16,-17-1-16</inkml:trace>
  <inkml:trace contextRef="#ctx0" brushRef="#br1" timeOffset="32069.17">9243 8378 0,'-18'0'0,"36"0"15,17 0 1,18 0 0,-18-17-16,18 17 15,35 0 1,-52 17-1</inkml:trace>
  <inkml:trace contextRef="#ctx0" brushRef="#br1" timeOffset="32269.35">9331 8520 0,'0'0'0,"-35"17"15,17-17 1,18 0-1,53 0 1,35 0 0,0 0-1,-35 0 1,-17 0-16</inkml:trace>
  <inkml:trace contextRef="#ctx0" brushRef="#br1" timeOffset="32985.71">10001 8467 0,'0'0'16,"18"0"31,0 0-32,-1 0-15,18 0 0,71-18 16,0 18-1,-35 0-15,70 0 16,106-18 0,17 18-1,-34 0 1,-72-17 15,-69 17-15,-54 0-1,-70 0 1,-36 0 0,18-18-16</inkml:trace>
  <inkml:trace contextRef="#ctx0" brushRef="#br1" timeOffset="33157.89">10477 7585 0,'0'0'0,"0"-18"0,0-35 31</inkml:trace>
  <inkml:trace contextRef="#ctx0" brushRef="#br1" timeOffset="33585.56">10425 7567 0,'-18'35'15,"36"-70"-15,-71 159 16,53-54 0,53-52-1,17-54 1,1-34 0,-18-18-1,-36 35 1,-17 0-1,0 18 1,0 52 31,-17 36-47,17 35 16,-18-35-1,36 53 1,-1 35-1,-17-35 1,0-35 0,-17-36-1,-19-35 1,-34 0 0,-18-35-1,52-1 1,-17 1-1</inkml:trace>
  <inkml:trace contextRef="#ctx0" brushRef="#br1" timeOffset="33786.37">10901 7743 0,'-18'36'31,"36"-72"-31,-18 89 0,0-35 16,17 70-1,-17 36 1,0-36 0,-17 0-16</inkml:trace>
  <inkml:trace contextRef="#ctx0" brushRef="#br1" timeOffset="34369.68">10336 8767 0,'0'0'0,"-17"0"16,17 17-16,-18 1 16,18 52-1,0-34 1,18-19-16,17 1 16,18-18-1,17-71 1,1-17-1,-53 18 1,-1 17 0,-17 17-1,18 36 1,-36 71 31,-17 70-32,35-17 1,0-36 0,18-53-16,-18 53 15,0-53-15,17 36 16,-34-18 0,-36-18-1,-18-17 1,1-36-1,-1-17 1,53 0 0,18 17-16,18-35 15</inkml:trace>
  <inkml:trace contextRef="#ctx0" brushRef="#br1" timeOffset="34786.98">10830 8943 0,'0'0'16,"18"0"-16,17 0 15,-17 0-15,52 0 16,1 35 0,-71 18-1,-18 0 1,-17-35-1,17-1-15,-52 19 16,35-36 0,-18 0-1,70 0 48,1 0-48,0-18-15,34 18 16,-34 0-16,17 0 16,36 0-1,-1 0 1,1 18 0,-53-18-16</inkml:trace>
  <inkml:trace contextRef="#ctx0" brushRef="#br1" timeOffset="34949.3">11448 9243 0,'0'0'0,"-36"17"0,1-17 16</inkml:trace>
  <inkml:trace contextRef="#ctx0" brushRef="#br1" timeOffset="35969.75">18909 7691 0,'0'0'0,"0"-18"0,18-70 32,-1 70-32,18-35 15,36-17 1,-36 34-1,-17 36 1,0 71 0,-18 17-1,17 71 1,36-36 15,0-35-15,0-17-1,17-53 1,-17-36-16</inkml:trace>
  <inkml:trace contextRef="#ctx0" brushRef="#br1" timeOffset="36169.55">19473 7567 0,'-17'0'0,"34"0"0,-52 18 15,17-18-15,-35 35 16,36 0-16,-89 106 16,0-52-1,-53 52 1,89-71 15,70-52-31</inkml:trace>
  <inkml:trace contextRef="#ctx0" brushRef="#br1" timeOffset="36537.08">19614 7796 0,'0'0'0,"53"0"15,0 0 1,-17 0-16,16 18 15,-34 0-15,-18 17 16,0 0 0,-70 18-1,-19-18 1,1-17 15,35-18-15,71 0 15,35 18-15,88-36-1,-35 18 1,-36 0 0,-70 35-1</inkml:trace>
  <inkml:trace contextRef="#ctx0" brushRef="#br1" timeOffset="36855.15">18838 8290 0,'0'0'0,"0"0"31,18 0-31,0 0 16,70 0 0,88 0-1,71 0 1,35 0 0,-105-17-1,-89 17-15,35 0 16,-70 0-16,0 0 15,-141 35 17</inkml:trace>
  <inkml:trace contextRef="#ctx0" brushRef="#br1" timeOffset="37219.28">18997 8767 0,'0'0'0,"-18"0"0,54-36 31,-19 19-15,1-1-16,17-17 15,-35 17-15,18 0 16,17 1-1,-17 17 1,17 0 0,18 88-1,0 35 1,-18-52 15,-17-53-31,17 35 16,-17-18-1,17-35 1,-17 0-16</inkml:trace>
  <inkml:trace contextRef="#ctx0" brushRef="#br1" timeOffset="37403.08">19491 8643 0,'0'0'0,"-53"-18"16,0 36-1,-17 70 1,-19 18 0,19 0-1,35-53 1,35-36 0</inkml:trace>
  <inkml:trace contextRef="#ctx0" brushRef="#br1" timeOffset="37620">19632 8749 0,'0'0'0,"0"18"31,0-1-31,0 71 16,0 1-1,0-1 1,18-35 0,-1-18-1</inkml:trace>
  <inkml:trace contextRef="#ctx0" brushRef="#br1" timeOffset="38071.08">20796 8237 0,'18'0'31,"17"0"-31,18 18 16,35 0-1,-52-1 1,-1-17-1</inkml:trace>
  <inkml:trace contextRef="#ctx0" brushRef="#br1" timeOffset="38252.31">20743 8431 0,'0'0'0,"0"0"16,36 0-1,17 0 1,-18 0-16,35 0 16,36 18-1,-35 0 1</inkml:trace>
  <inkml:trace contextRef="#ctx0" brushRef="#br1" timeOffset="38536.93">21502 8326 0,'0'0'0,"-18"0"15,-17 0-15,53 0 16,105-18 15,0 18-15,36 0-1,159 18 1,-36-18 0,-70 0-1,-36-18 1,-105-17 0,-71 17-1,0 0-15</inkml:trace>
  <inkml:trace contextRef="#ctx0" brushRef="#br1" timeOffset="39170.18">21872 7461 0,'0'0'0,"-17"18"0,-1 0 0,-17 52 16,17 1-1,36-1 1,35-52-1,-18-36 1,18-52 0,0-36-1,-53 35 1,17 18 0,-17 18-1,18 0 1,-18 17-1,-18 18 1,18 71 0,-35 70-1,17 35 1,1-70 0,17-18-1,-18 36 1,-35-89-1,-17-35 1,-1-18 0,18-35-1,53 18 1,18-18 15,-1 53-31</inkml:trace>
  <inkml:trace contextRef="#ctx0" brushRef="#br1" timeOffset="39571.21">22278 7743 0,'0'18'16,"18"-18"-1,-1 0-15,18 18 16,1-1 0,-19 1-16,1 0 15,-18-1-15,0 19 16,-35 16 15,-18-16-15,-18-19-1,1-17 1,52 0 0,36 0 15,-18-17-31,53 17 16,88 0-1,-35 17 1,-71 19-1</inkml:trace>
  <inkml:trace contextRef="#ctx0" brushRef="#br1" timeOffset="40170.78">21696 8590 0,'0'0'0,"-35"18"31,35-1-31,0 19 16,0 34-1,35-34 1,18-36-1,-36 0 1,1-18-16,0-35 16,-1 0-1,1-35 1,0 35 15,-18 71 0,0 17-15,-36 35 0,19 36-1,17 18 1,0 17 0,0-53-1,-18-53 1,18-17-16,-35 0 15,17-18-15,-35 17 16,-17-34 0,17-1-1,0 0 1,18 1 15,52-19-31</inkml:trace>
  <inkml:trace contextRef="#ctx0" brushRef="#br1" timeOffset="40403.67">22243 8731 0,'-18'18'31,"18"0"-31,0 17 0,0 53 16,-35 71 0,-1 52-1,1-34 1,18-124 0</inkml:trace>
  <inkml:trace contextRef="#ctx0" brushRef="#br1" timeOffset="44044.28">8061 7761 0</inkml:trace>
  <inkml:trace contextRef="#ctx0" brushRef="#br1" timeOffset="59190.31">8326 7973 0</inkml:trace>
  <inkml:trace contextRef="#ctx0" brushRef="#br1" timeOffset="60976.24">10248 7743 0,'18'0'15,"-1"0"470,1 0-360,0 0-78</inkml:trace>
  <inkml:trace contextRef="#ctx0" brushRef="#br1" timeOffset="62422.14">8061 10936 0,'0'0'0,"18"0"47,-1 0-47,19 0 15,52 0-15,0 35 16,0 18 0,-53-17-1,-17 16 1,-18 1 0,-53 0-1,-88 18 1,18-36-1,-1 0 1,71-17 0,18-18-1,105 18 17,36-18-17,0-18 1,-35 18-1,-36 0-15,-17 0 16,34 0 15,1 0-15,-35 0 0</inkml:trace>
  <inkml:trace contextRef="#ctx0" brushRef="#br1" timeOffset="63005.49">10477 10813 0,'0'0'16,"-17"0"0,34 0-16,54 0 31,53-18-16,-1 18 1,-35 0 0,-35 0-1,-18-18 1</inkml:trace>
  <inkml:trace contextRef="#ctx0" brushRef="#br1" timeOffset="63240.03">11307 10442 0,'-36'35'31,"54"18"-31,-18 53 16,0 35-1,0 89 1,18-1-1,-1-88 1,71 35 0,-70-140-16</inkml:trace>
  <inkml:trace contextRef="#ctx0" brushRef="#br1" timeOffset="64039.27">7532 11747 0,'17'0'15,"1"0"-15,141 36 16,-106-36-16,158 0 31,-34 17-15,87-17-1,-52 18 1,-141-18 0,-36 18-1,-35-18 1,-18 0 0,-35 0-1</inkml:trace>
  <inkml:trace contextRef="#ctx0" brushRef="#br1" timeOffset="65140.18">7567 12541 0,'0'0'16,"18"53"0,-1-53-1,36 18-15,88-18 16,18-18 0,-71-35-1,-52 36-15,34-72 16,-70 19-1,-35-18 1,-53 35 15,-18 53-15,18 70 0,35 54-1,17-18 1,19 70-1,17-105-15,-18 34 16,18-16 0,0 34-1,-17-88 1,17-52 0,17-1-1,-17-17-15,18-71 16,52-18-1,19 54 1,-19 70 15,1 53-15,-36 35 0,-35-17-1,-35-36 1,-36-18-1,1-34 1,17-36 0,35 18-1,0 35 1,36 17 15,17 19-15,53 52-1,18 0 1,-17-35 0,-19-35 15,1-1-31</inkml:trace>
  <inkml:trace contextRef="#ctx0" brushRef="#br1" timeOffset="66006.23">11060 12047 0,'-18'-17'16,"36"17"-16,105 17 31,-105 1-31,35 35 16,-18 35-1,-70 0 1,-36-17 0,0-54-1,19-17 1,52-17-1,17 17 1,36 0 15,53 17-31,-18 36 32,-35 36-17,-53-1 1,-35-18-1,17-34-15,-105-1 16,52-17 0,-70-71-1,88 17-15</inkml:trace>
  <inkml:trace contextRef="#ctx0" brushRef="#br1" timeOffset="66688.89">9384 11642 0,'-18'17'16,"36"-34"-16,-53 34 0,52-17 31,19 0-31,52 0 16,0 0 0,-35 0-16,53 0 15,-53 18 1,-36-18-16</inkml:trace>
  <inkml:trace contextRef="#ctx0" brushRef="#br1" timeOffset="66871.98">9454 11889 0,'36'0'0,"-72"0"0,19 0 0,-1 0 15,53 0 1,1 0-16,70 0 15,17 0 1,0 17 15,-34 1-31</inkml:trace>
  <inkml:trace contextRef="#ctx0" brushRef="#br1" timeOffset="67133.05">10442 11606 0</inkml:trace>
  <inkml:trace contextRef="#ctx0" brushRef="#br1" timeOffset="67604.58">10442 11606 0,'35'0'187,"1"18"-171,34-18-16,1 0 15,70 0 1,106-18 0,18 1-1,-71-1 1,88 0-1,-88 1 1,-141 17-16,53 0 16,-89-18-16,18 18 15,-52-17 17,-1-1-17,1 18 1,-1 0-1</inkml:trace>
  <inkml:trace contextRef="#ctx0" brushRef="#br1" timeOffset="73473.8">19191 10954 0,'0'0'0,"-18"0"0,36 0 16,0 17 0,-1-17-16,36 18 15,71-36 1,35-35 0,-1-35-1,-70-18 1,-52 18-1,-54 0 17,0 35-17,-70 0 1,18 36 0,-1 34-1,18 36 1,36 71-1,-1 17 1,0 70 0,1 1-1,-1-53 1,0-89 0,1-52-1,34-53 1,19-18-1,52-88 1,0 35 15,-17 53-15,-18 53 0,-18 35-1,-18 0 1,-52 36-1,-18-36 1,-35 1 0,18-54-1,17 0 1,53-35 0,17 53 30,1 0-30,0 0-16,70 36 31,-18 34-15,-17 1 0,-18-1-1,1-52 1,-19 0-1,54-1 1,-36 1-16</inkml:trace>
  <inkml:trace contextRef="#ctx0" brushRef="#br1" timeOffset="74372.82">22084 10619 0,'0'0'0,"-18"0"16,71 0 15,-35 0-31,17 35 16,-17-17-16,17 34 15,-17 19 1,-54-18-1,-34-35 17,-18-18-17,52 0 1,36-18 0,36 0-1,34 18 1,54 53-1,-36 18 1,-18 35 0,-70-36-1,0-35-15,-35 36 16,-35 0 0,-19-36-1,-16-35 1,34-35-1,-35-36 17,36-17-17,34 35-15</inkml:trace>
  <inkml:trace contextRef="#ctx0" brushRef="#br1" timeOffset="76791.48">19121 11836 0,'-18'0'15,"36"0"17,-36 0-17,0 0 17,1 0-17,34 0 48,19 0-63,16 0 0,19-18 15,0 18-15,87 0 16,160 0 0,-159 0-1,-18-18 1,0 1 15,-71 17-31,-34 0 31,-54 0 16,18-18-16,0 36-31,0-36 235</inkml:trace>
  <inkml:trace contextRef="#ctx0" brushRef="#br1" timeOffset="86274.22">22137 11659 0,'0'0'0,"17"0"47,1 0-32,0 0-15,52-17 16,18 17 0,-35-18-16,88 18 15,106-18 1,-35 18-1,-71-17 1,-53 17 0,-70 0-1,-53 0 17</inkml:trace>
  <inkml:trace contextRef="#ctx0" brushRef="#br1" timeOffset="86674.33">21325 11836 0,'0'-18'31,"18"0"-31,17 18 16,124-35 0,-35 17-1,-54 18 1</inkml:trace>
  <inkml:trace contextRef="#ctx0" brushRef="#br1" timeOffset="86891.84">21325 12012 0,'-17'0'31,"34"0"-31,19 0 16,17 0 0,-36 0-16,19 0 15,34-18 1,-52 1-16</inkml:trace>
  <inkml:trace contextRef="#ctx0" brushRef="#br1" timeOffset="90475.4">19350 12647 0,'0'0'0,"-18"0"0,1-35 31,34 35-31,1-35 16,70-18-1,0 35 1,0 36-1,-35 52 1,-53 54 0,-17-54-1,-71 1 1,-36-54 0,-17-34-1,70-36 16,36 0-15,53 35 0,-1 1-16,54-19 15,52 36 1,1 53 0,-54 35-1,-17 1 1,-35-36-1,0-36 1</inkml:trace>
  <inkml:trace contextRef="#ctx0" brushRef="#br1" timeOffset="91158.36">22472 12330 0,'0'0'15,"-18"0"-15,18 17 16,53-34 0,-18 17-1,54 0 1,-1 0 0,-53 0-1</inkml:trace>
  <inkml:trace contextRef="#ctx0" brushRef="#br1" timeOffset="91441.4">23019 12083 0,'0'0'0,"-18"0"0,-17 0 31,52 0-31,-17 53 16,0 88 15,0 35-15,0 0-1,36-34 1,-1-72 0,-35-52-16,35 17 15,-17-17 1,0-18-1</inkml:trace>
  <inkml:trace contextRef="#ctx0" brushRef="#br1" timeOffset="92158.98">19932 14058 0,'-35'0'15,"52"0"1,1 0 0,0 0-1,70 35 1,18-35 0,-18-17-16</inkml:trace>
  <inkml:trace contextRef="#ctx0" brushRef="#br1" timeOffset="93141.71">20532 13935 0,'0'0'0,"0"17"0,17 1 16,124-18 0,53-35-1,-35-1 1,-88 1 15,-54 18-15,-17-1-16,0-17 15,-35-36 1,-35-17 0,-1 35-1,18 35 1,53 36 15,18 70-15,-18-17-1,0-36 1,0-53 31,0 1-32,0-1 1,0 0 0,0 1-1,0 34 48,0 19-63,0-1 15,0 36-15,-18 52 16,0 71 0,18-88-1,0-71 1,0-17 0,0-36 15,0 0-16,0-52 1,36-18 0,17 0-1,17 35 1,-17 35 0,-18 18-1,-17 0-15,0 18 16,-18-1-16,0 1 15,-36 17 1,-52 18 0,18-35-1,17-18 1,70 0 15,19-18 0,52 36-15,0 35 0,-35 0-1,-18-18 1,-17-18-16,-1-17 0</inkml:trace>
  <inkml:trace contextRef="#ctx0" brushRef="#br1" timeOffset="93341.64">21572 13952 0,'0'0'0,"-35"0"31,53 0-31,70-17 16,18-1-1,-18 18 1,-70 18 15,-1-1-31</inkml:trace>
  <inkml:trace contextRef="#ctx0" brushRef="#br1" timeOffset="93525.89">21608 14076 0,'0'0'0,"-18"17"16,18-17-1,123 0 1,-17-17 0,35 17-1,-70-18 1,-53 18-16</inkml:trace>
  <inkml:trace contextRef="#ctx0" brushRef="#br1" timeOffset="93792.77">22348 13688 0,'0'0'0,"-17"17"0,-36 89 31,53-53-31,-18 88 16,54 0-1,52-70 1,35-53-1,-35-71 1,-88 0 0,-35 17-1,-88 1 1,-18 53 0,35-18-1</inkml:trace>
  <inkml:trace contextRef="#ctx0" brushRef="#br1" timeOffset="94691.64">7602 14023 0,'-88'35'16,"106"-17"0,70-1-1,88 19 1,1-36 0,-89 0-1,-35 17-15,0-17 16,-18 0-16</inkml:trace>
  <inkml:trace contextRef="#ctx0" brushRef="#br1" timeOffset="95344.03">8343 14023 0,'0'0'0,"88"0"16,124 0-1,-18-35 16,-53-1-15,-53-34 0,-70-36-1,-71 18 1,-53 35 0,53 53-1,-17 35 1,52 71-1,18 106 1,-17 70 0,-1-106-1,-17-52 1,35-89-16,-18 18 16,36-88-1,70-177 1,18 0 15,-18 124-15,-35 106-1,-18 35 1,-17 0-16,-1 52 16,-52 19-1,-71-71 1,-35-36-1,35-69 1,89-19 0,52 18-1,35 35 1,72 54 0,34 34-1,-17 1 16,-89-36-15,1 0 0</inkml:trace>
  <inkml:trace contextRef="#ctx0" brushRef="#br1" timeOffset="95559.12">9895 13970 0,'0'0'0,"0"18"0,36 17 31,17-35-15,0 0-16,70 0 16,-88 0-1,-35 18 1</inkml:trace>
  <inkml:trace contextRef="#ctx0" brushRef="#br1" timeOffset="95726.05">9860 14199 0,'0'0'0,"-35"18"16,17-18-16,36 0 16,35 0-1,158-35 1,19-18-1,-19-18 1,-158 54 0</inkml:trace>
  <inkml:trace contextRef="#ctx0" brushRef="#br1" timeOffset="96008.81">10760 13529 0,'-36'0'16,"-34"35"-1,17 142 1,53-36 0,0-71-16,0 36 15,35-18 1,36-70 0,17-53-1,-17-36 1,-107 18-1,-34 53 1,-107 18 0,1 52-1,88-17 1</inkml:trace>
  <inkml:trace contextRef="#ctx0" brushRef="#br1" timeOffset="96692.66">7038 16228 0,'0'0'16,"-18"0"-16,-35 17 16,53 1-16,36 35 15,69 53 1,-69-71-16</inkml:trace>
  <inkml:trace contextRef="#ctx0" brushRef="#br1" timeOffset="96859.09">6720 16704 0,'0'0'0,"0"18"0,-17 52 31,34-52-31,36 52 16,-17 1-16</inkml:trace>
  <inkml:trace contextRef="#ctx0" brushRef="#br1" timeOffset="97008.98">6897 16827 0,'17'0'16,"1"0"-16,0 0 0,70 71 15,-18-36 1</inkml:trace>
  <inkml:trace contextRef="#ctx0" brushRef="#br1" timeOffset="97792.95">7532 16475 0,'0'0'0,"-18"0"0,89 35 31,52-35-16,-17-18 1,-18-35 0,-53 36-16,18-54 15,0-17 1,-70-18 0,-72 36-1,-16 70 16,69 35-15,36 0 0,0 89-1,18 140 1,0-17 0,-36-70-1,18-89 1,0-106 15,18-17-31,-18-71 16,53-35-1,-18 88 1,18 53 0,35 35-1,0 18 16,-53 0-15,-52-18 0,-54 1-1,-35-36 1,18-36 0,71 1-1,-1 17 1,36 18-1,17 18 1,88 35 0,-34 0-1,-1-35 1,-18-1 0,18-34-1</inkml:trace>
  <inkml:trace contextRef="#ctx0" brushRef="#br1" timeOffset="98009.07">8572 16475 0,'-35'35'31,"53"-35"-31,35 18 15,70-18 1,-52 17 0,-1 1-1,-52-18 1</inkml:trace>
  <inkml:trace contextRef="#ctx0" brushRef="#br1" timeOffset="98192.78">8678 16792 0,'0'0'0,"-35"18"0,0-1 31,88 1-15,70-36 0,-52 1-1,-36 17-15,36 0 16,34-35-1</inkml:trace>
  <inkml:trace contextRef="#ctx0" brushRef="#br1" timeOffset="98377.13">9190 16598 0,'0'0'0,"17"0"31,1 0-31,17 0 0,18 0 16,36-17 0,34-1-1,0-35 1</inkml:trace>
  <inkml:trace contextRef="#ctx0" brushRef="#br1" timeOffset="98709.28">9913 15963 0,'0'0'16,"-18"18"-16,1-1 0,-36 89 15,18 71 1,35-71-16,0 35 16,52-36-1,54-69 16,-35-72-15,35-52 0,-89 0-1,-70 53 1,-17 17 0,17 18-16,-35 35 15,-18 54 1,35-36-1,54-36-15</inkml:trace>
  <inkml:trace contextRef="#ctx0" brushRef="#br1" timeOffset="99575.86">20108 15857 0,'0'0'0,"-17"18"0,-1-18 15,0 0 1,36 0-16,0 18 15,-1-1-15</inkml:trace>
  <inkml:trace contextRef="#ctx0" brushRef="#br1" timeOffset="99759.7">19738 16228 0,'0'0'0,"-35"17"16,-1 1-16,-17 70 16,71 18-1,-18-88 1</inkml:trace>
  <inkml:trace contextRef="#ctx0" brushRef="#br1" timeOffset="99910.96">19826 16387 0,'0'0'0,"18"17"0,17 36 16,71 18 0,-18-54-1</inkml:trace>
  <inkml:trace contextRef="#ctx0" brushRef="#br1" timeOffset="100909.47">20514 15893 0,'-18'0'0,"36"0"47,0-18-32,17 0-15,0 1 16,89-36-1,-1-18 1,-35 18 0,-70 0-1,-18 36-15,-18-19 16,-35 1 0,-52 35-1,16 71 1,54 52-1,35 71 1,18-53 0,-1 0-1,-17-70-15,18 17 16,-18-70 0,18-106 30,-1-1-30,36-87 0,-17 123-1,-19 53-15,18-17 16,-17 34-16,17 1 16,-17 70-1,-18-35 1,-53 35-1,-35-53 1,0-52 0,35-1-1,17-17 1,19-18 0,34 53 30,72 35-30,-19 18 0,-34-35-16,34 17 15,1 0 1,17 1 0,-53-19-16</inkml:trace>
  <inkml:trace contextRef="#ctx0" brushRef="#br1" timeOffset="101143.06">21361 15822 0,'0'0'0,"0"0"31,35 0-31,-17 18 16,17-18-16,18 17 16,17-17-1,-17 0 1,-35-17-16</inkml:trace>
  <inkml:trace contextRef="#ctx0" brushRef="#br1" timeOffset="101308.92">21396 15963 0,'0'0'16,"-35"18"-16,-1-18 0,107 17 31,35 1-15,35-18-1,-35-35 1</inkml:trace>
  <inkml:trace contextRef="#ctx0" brushRef="#br1" timeOffset="101509.17">21907 15857 0,'-17'0'16,"-1"0"-16,36 0 46,-1 0-46,72 0 16,69 0 0,1-35-1,-53 17 1</inkml:trace>
  <inkml:trace contextRef="#ctx0" brushRef="#br1" timeOffset="101927.31">22772 15363 0,'0'0'0,"0"-17"0,0-1 15,0 1-15,-18-1 16,18 36 0,-17 17-1,-1 0-15,-17 89 16,-1 87-1,36-17 1,71-106 0,35-70-1,0-71 1,-18-53 0,-53 53 15,-35-35-16,-53 53 1,-53 35 0,0 53-1,36 17 1,52-34 0,18-19-16,0 1 15,18 0 1</inkml:trace>
  <inkml:trace contextRef="#ctx0" brushRef="#br1" timeOffset="102145.46">23107 16016 0,'0'0'0,"0"18"15,-53-18 1,53 0-1,35 17 1,-35-17 0,-35 18-1,0 0 1</inkml:trace>
  <inkml:trace contextRef="#ctx0" brushRef="#br1" timeOffset="105293.79">25277 5891 0,'0'0'0,"-18"36"31,0-19-15,-17 36-16,-71 106 16,-17-18-1,17-35 1,71-71 0,70-52-1</inkml:trace>
  <inkml:trace contextRef="#ctx0" brushRef="#br1" timeOffset="105510.48">25329 6015 0,'0'0'0,"18"0"31,0 0-31,17 35 16,36 18-1,17 18 1,0-1 0,-53-35-1,-35-17 1</inkml:trace>
  <inkml:trace contextRef="#ctx0" brushRef="#br1" timeOffset="105793.54">25118 6526 0,'17'0'32,"1"0"-32,17 0 15,106-17 1,1 17-1,-90 53 1,-52 52 0,-35-16-1,-35-1 1,-1-35 0,18-36-1</inkml:trace>
  <inkml:trace contextRef="#ctx0" brushRef="#br1" timeOffset="105960.21">25259 6509 0,'0'0'0,"0"17"0,0 19 16,-35 34-1,-18 36 1,0 53-1,53-124 1</inkml:trace>
  <inkml:trace contextRef="#ctx0" brushRef="#br1" timeOffset="106294.88">25912 5856 0,'0'0'0,"0"18"31,0-1-31,17 72 16,36 34 0,-18-105-1</inkml:trace>
  <inkml:trace contextRef="#ctx0" brushRef="#br1" timeOffset="106527.28">26017 5821 0,'0'0'16,"18"0"-1,17-18 1,1 18-16,52-17 15,53 17 1,-35 35 0,-106 35-1,-71 54 1,-70-54 0</inkml:trace>
  <inkml:trace contextRef="#ctx0" brushRef="#br1" timeOffset="106710.05">25929 5980 0,'0'0'0,"18"-18"15,17 0 1,71 18 0,17 0-1,-70 0 1,-17 0-16,-1 0 15,-53 18-15</inkml:trace>
  <inkml:trace contextRef="#ctx0" brushRef="#br1" timeOffset="106860.3">25947 6068 0,'0'0'0,"17"0"31,54 0-16,70 0 1,-17 0 0,-72 0-16</inkml:trace>
  <inkml:trace contextRef="#ctx0" brushRef="#br1" timeOffset="107377.12">25788 6209 0,'0'0'0,"-18"0"0,1 18 16,52-18 0,106 0-1,71-18 1,-89 0 0,-70 18-1,18-17 1,-36 17-1,-88 0 1,-88 53 0,-35 17-1,70 36 1,88-71 0,36 18-1,123-35 1,35-18-1,-52-53 1,-89 18 0,-88-1-1,-70 36 1,17 0 0,18 36 15,88-1-16,70-18 1,89-17 0,-18-17-1,-106-1-15</inkml:trace>
  <inkml:trace contextRef="#ctx0" brushRef="#br1" timeOffset="107577.38">25841 6685 0,'0'0'0,"-18"0"0,-17 18 16,53-18-1,52 0 1,142 0 0,0-18-1,-71 0 16,-106-17-15</inkml:trace>
  <inkml:trace contextRef="#ctx0" brushRef="#br1" timeOffset="107911.28">26176 6438 0,'-18'71'16,"18"-54"-1,18 1-15,17 88 16,-17-53 0,-18 0-1,-18-18-15,-35 18 16,-70 0 0,35-18-1,35-35 16,88 0 1,-17 0-32,88 0 15,88 0 1,-18 0 0,-35-35-1</inkml:trace>
  <inkml:trace contextRef="#ctx0" brushRef="#br1" timeOffset="108209.39">27023 6050 0,'0'0'0,"-18"18"0,18-1 16,18 54-1,52-36 1,-34-35-1</inkml:trace>
  <inkml:trace contextRef="#ctx0" brushRef="#br1" timeOffset="108427.85">27005 6050 0,'18'-53'16,"-36"106"-16,106-159 0,-17 71 15,-36 17 1,18 18-1,-18 0-15,1 18 16,-54 35 0,-70 53-1,0-36 1,-36-17 0,89-53-1,52-35 1</inkml:trace>
  <inkml:trace contextRef="#ctx0" brushRef="#br1" timeOffset="108693.65">27340 6209 0,'0'0'0,"-35"18"0,0-1 0,-71 36 15,-18 35 16,54-52-31,-36 34 16,71-52 0,88-18 15,88 0-15,53 0-1,-124 0 1,-34-36-1</inkml:trace>
  <inkml:trace contextRef="#ctx0" brushRef="#br1" timeOffset="109010.85">27129 6368 0,'0'0'0,"-18"0"0,18 17 0,-18 19 16,36 34 15,0 18-16,-1 0 1,-34-35 0,-72-53-1,-87 0 1,123 0 0,35 0-16,1 0 15,34 0 1,54 18-1,176 0 1,-88-1 0,-1 1-1,-122-18 1</inkml:trace>
  <inkml:trace contextRef="#ctx0" brushRef="#br1" timeOffset="109711.14">27534 6315 0,'0'0'0,"-17"0"0,-1 17 31,36-17-31,-1 0 16,54 0-1,88 0 1,-54 0-1,-87-17 1</inkml:trace>
  <inkml:trace contextRef="#ctx0" brushRef="#br1" timeOffset="109894.16">27552 6209 0,'0'0'0,"-35"35"0,17 0 31,18-17-31,18 106 16,-1-54 0,36 36-1,35-71 1,-17-52 0</inkml:trace>
  <inkml:trace contextRef="#ctx0" brushRef="#br1" timeOffset="110077.9">27852 6385 0,'17'0'15,"19"0"1,70-17-16,70-36 16,-70 17 15,-89 19-16,-17-1-15</inkml:trace>
  <inkml:trace contextRef="#ctx0" brushRef="#br1" timeOffset="110243.26">27940 6279 0,'0'0'0,"0"18"0,0 17 16,0 54-1,0 16 1,53-34-1,35-18 1,53-71 0,-70-35-1</inkml:trace>
  <inkml:trace contextRef="#ctx0" brushRef="#br1" timeOffset="110878.99">28698 5768 0,'0'0'0,"0"18"0,-35 17 31,18-18-31,-54 36 15,-35 88 1,-35-35 0,53-53-1,70-35 1</inkml:trace>
  <inkml:trace contextRef="#ctx0" brushRef="#br1" timeOffset="111078.18">28469 6103 0,'0'0'0,"18"18"0,35 88 16,-36 17-1,1-52 1,-53 34 0,-1-69 15,1-36-16,35-18-15</inkml:trace>
  <inkml:trace contextRef="#ctx0" brushRef="#br1" timeOffset="111594.09">28716 6032 0,'0'0'15,"18"-17"-15,17 34 16,18-17-1,0 36 1,-36 17 0,-17-36-1,-52 54 1,-19-36 0,-17 0 15,70-35-16,36 0 1,52-17 0,-34 17-16,52 0 15,-53 0-15,18 35 16,-53 36 0,-53-1-1,-35-35 1,-53-17-1,88-36 1,18-34 0,52-1-1,36 35 1,53 18 15,-18 53-15,-53 17-1,-17-34 1</inkml:trace>
  <inkml:trace contextRef="#ctx0" brushRef="#br1" timeOffset="111760.24">29034 6085 0,'0'0'15,"0"18"1,0 17-16,0 18 16,0 35-1,0-52 1</inkml:trace>
  <inkml:trace contextRef="#ctx0" brushRef="#br1" timeOffset="112110.33">29316 5556 0,'0'0'16,"0"18"0,0 0-1,0-1-15,-18 54 16,18 35-1,0 88 1,0 70 0,-17-17-1,-1-88 1,-17-18 0,17-106-1,-17 36 1,17-54-1,-35-34 1,18-1 0,17-105-1</inkml:trace>
  <inkml:trace contextRef="#ctx0" brushRef="#br1" timeOffset="112294.51">29898 6526 0,'0'0'16,"0"36"-16,0-19 0,35-52 16,-17 17-1,-1 1-15</inkml:trace>
  <inkml:trace contextRef="#ctx0" brushRef="#br1" timeOffset="114694.54">23072 5927 0,'0'17'31,"17"-17"-15,1 0-16,52 0 16,36 18-1,-70-18-15,52 0 16,-53-18-16,36 18 16,-18 0-1,-53 0 1,-18 0-16</inkml:trace>
  <inkml:trace contextRef="#ctx0" brushRef="#br1" timeOffset="114829.07">23107 6121 0,'0'0'0,"-18"17"15,18 19 1,53 52-1,35-18 1</inkml:trace>
  <inkml:trace contextRef="#ctx0" brushRef="#br1" timeOffset="115194.65">23495 6209 0,'0'0'0,"0"-18"0,-18 18 16,1 36-1,-36 34 1,18-35-16,-36 36 16,18-18-16,-35 17 15,-53 19 1,35-54 15,88-35-15,71-18-1,106-17 1,-36 17 0,71 18-1,-88 0 1,18 0 0,-107 0-1,-34-35 1,-1 0-1</inkml:trace>
  <inkml:trace contextRef="#ctx0" brushRef="#br1" timeOffset="115377.77">23389 6174 0,'18'88'16,"-18"-35"-1,0 70 1,0 36-1,0 0 1,0-89-16,-18 18 16,18-88-1,18-35-15</inkml:trace>
  <inkml:trace contextRef="#ctx0" brushRef="#br1" timeOffset="115894.88">24042 5962 0,'0'0'0,"0"35"31,-18 18-31,-35 35 16,-88 36 0,71-54 15,34-52-31,-17-18 15,89-35 17,52 17-17,-18 18 1,-34 18 0,-36-1-16,-53 54 15,0-18 1,-18 0-1,54-36 1,34-17 0,36-17-1,18 17 17,-1 17-17,-52 19 1,-53 52-1,-18-18 1,-18 1 0,36-53-1,17-71 1,36-53 0</inkml:trace>
  <inkml:trace contextRef="#ctx0" brushRef="#br1" timeOffset="116060.76">24095 6085 0,'0'0'0,"35"0"15,53 0 1,-53 0-16,36 0 31,-36 18-15,-17 17-16</inkml:trace>
  <inkml:trace contextRef="#ctx0" brushRef="#br1" timeOffset="116428.1">24130 6297 0,'0'0'0,"18"0"16,-1 0-16,36 0 15,71 0 1,-1-35-1,-52 17 1,-89 18 15,-35 18-31,18 17 16,17 18 0,18 35 15,18 18-16,-18 35 1,-18-70 0,-35 17-1,18-53-15,-18 0 16,0-17 0,53-53-1,0-18-15</inkml:trace>
  <inkml:trace contextRef="#ctx0" brushRef="#br1" timeOffset="120778.28">22842 5697 0,'0'18'78,"0"0"-78,0 35 0,0-18 16,0 88-16,0 18 16,-17-70-1,17 70 1,0-70-16,0 70 15,0 0 1,0 35 0,0-17-1,17-71 1,1-53 0,-36 18-1,18-35 1,0 0-1,-17-18 1,17 17 15,17-17 126,1 0-126,0 0-31,-1 0 15,1 0-15,35 0 16,35 0 0,-17-17-1,-36 17-15,35 0 16,36-18 15,35 0-15,-35 1-1,71-1 1,-54 0 0,18 18-1,-35 0 1,53-17 0,-1-1-1,-16 18 1,-37 18-1,19-18 1,35 0 0,-54-18-1,19 18 1,-36 0 15,18 0-15,17-17-1,19-19 1,-37 36 0,-52-17-16,36 17 15,-1 0 1,0 0 0,0 0-1,18 0 1,0-18-1,-18 18 1,-17 0 0,17 0-1,53 0 1,-35 0 15,88 0-15,0 0-1,-36 0 1,-69 0 0,-54 0-16,71 0 15,35 0 1,18 0 0,-1 0-1,1 0 1,-53 18-1,-53-18-15,35 0 16,0 0 0,71 0-1,-18 17 1,-35-34 15,17 17-15,-34 0-1,-36 0 1,17 0 0,1 0-1,-36 0 1,-17 0 0,17 0-1,0 0 1,-17 0-1,17 0 1,18-18 0,0 18-1,0-18 1,17 18 15,-17 0-15,-17 18-1,16-18 1,-34 0 0,-18-18 77,0 1-93,0-1 0,0 0 16,0 1-16,18-54 16,-1-70-1,-17 53 1,0 53-16,0-71 31,0 18-15,18-18-1,-18-18 1,18 18 0,-18 1-1,0 16 1,-18 19 0,18 35-1,-18-18 1,18-35-1,0 70 1,-17-17 0,17-18-1,0 17 17,0 19-17,0-1 1,-18 0-1,18 1 1,-18 17 31,1 0-31,-1-18-1,-17 18 1,-18-17-1,-18 17 1,19 0 0,16 0-1,1 0-15,-18 17 16,-35 1 15,-18-1-15,0 19-1,-17-19 1,17-17 0,-18 18-1,36-18 1,-18 18 0,-88-1-1,-17 1 1,-19 17-1,19-35 1,-36 36 0,70-19-1,1 1 1,-177 17 15,0 0-15,54 1-1,16-19 1,19 1 0,87 0-1,-17-18 1,-88 17 0,53-17-1,35 18 1,35-18-1,18 0 1,70 0 0,-17-18-1,0 18 17,53 0-32,-1 0 15,-34-17 1,-1 17-1,1-18 1,34 18 0,-52-18-1,18 18 1,-18-17 0,52 17-1,1 0 1,0-18-1,17 0 1,0 18-16,1 0 16,-18-17-1,-1 17 1,19-18 15,-1 18-15,18-18-1,-18 18 17,1 0-1,-1 0-31,-17 0 16,-18-17-1,18 17 1,17 0-1,0 0 1,36 0 31,0 0-31</inkml:trace>
  <inkml:trace contextRef="#ctx0" brushRef="#br1" timeOffset="122413.79">23001 5556 0,'18'0'16,"-1"0"-1</inkml:trace>
  <inkml:trace contextRef="#ctx0" brushRef="#br1" timeOffset="123511.93">23089 5556 0,'18'0'16,"0"0"0,-36 0 140,0 0-156,-17 18 15,0 0-15,-36-18 16,18 17 0,18-17-1,17 0 17,1 0 171,-1 0-188,0 0 1,18 18 109,0-1-109,0 1-16,0 0 15,0-1-15,0 36 16,0-17-1,0-1 1,0-53 47,0 1-48,0-1-15,0 0 16,0-17-1,36-18 1,-19 35 0,-34 18-1,17 18 32,17 0-47,-17 52 16,0 1-1,0-36 1,0-17 0,0-1-1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5-23T12:38:45.725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2134 3140 0,'-17'0'16,"-1"0"15,18-18-31,0 36 78,18 17-78,-18 0 16,53 18 0,-36-53-1,1 0-15,52 0 16,-17-35-1,36-53 1,-37 17 0,-16 54-1,-19 17 1,1 17 0,17 18-1,18 1 1,0-1 15,-18-17-15,18-18-1,0-36 1,18-17 0,-18 1-1,-36 34 1,1 18-1,0 0 1,35 53 0,17 0-1,1-36 1,-18 1 0,-36-18-1,54-18 1,-1-17 15,-34 0-15,-1 35-1,0 17 1,0 1 0,-17 0-16,35-18 15,35 0 1,0-18-1,1-35 1,16 0 0,-34 18-1,-18 35 1,0 0 0,17 35-1,1-17 1,17 0 15,0-1-15,0-34-1,-17-1 1,-18 0 0,17-17-1,-17 0 1,-17 35-1,-1 35 1,18 18 0,-35-35-1,-1-1-15,36 1 16,35-1 0,0-34 15,18-36-31,-18 0 31,-17 18-15,-18 35-1,-18 0 1,18 0 0,18 17-1,17 19 1,18-36-1,17 0 1,-35 0 0,-35 0-1,36 0 1,-54 17 0,0-17-1,0 0 16,18-35-15</inkml:trace>
  <inkml:trace contextRef="#ctx0" brushRef="#br0" timeOffset="8832.86">9507 1446 0,'0'18'78,"0"17"-62,0-17-16,0 17 16,0-17-16,-17-1 15,17 19 1,-18-19 0</inkml:trace>
  <inkml:trace contextRef="#ctx0" brushRef="#br0" timeOffset="9016.01">9719 1411 0,'-18'0'32,"18"18"-32,0-1 15,0 19-15,-35 52 31,35-35-15,-18-36-16,18 36 0</inkml:trace>
  <inkml:trace contextRef="#ctx0" brushRef="#br0" timeOffset="9632.71">11130 1376 0,'0'0'0,"-18"0"0,18 17 31,0 1-15,-35 35-1,18-18-15,-19 18 16,36 18-1,-17-54-15</inkml:trace>
  <inkml:trace contextRef="#ctx0" brushRef="#br0" timeOffset="9832.9">11324 1446 0,'0'0'0,"-17"0"15,17 18-15,0 0 16,-18 17 0,-35 53-1,0 0 1,0-17 0,35-36-16</inkml:trace>
  <inkml:trace contextRef="#ctx0" brushRef="#br0" timeOffset="13551.6">18962 1923 0,'0'-18'63,"0"0"-32,0 1-15,0-1-16,0 0 15,0-17 1,0-18 0,-18 36-1,1-19 16,-1 19-15,0-19 0,1 19-1,-1-19 1,0 19 0,-17-1-1,17 1 1,1 17-1,-1-18 1,0 18 0,1 0-1,-18 0 1,-1-18 0,-17 18 15,36 0-16,-1 0 17,0 0-17,-17 18 1,18 0 0,-19-1-1,36 1-15,-35 17 16,17 0-1,-17-17 1,17 17 0,1 1-1,-1-1 1,18 0 0,-35 0-1,35-17 16,-18 0-15,18 17 0,-17 0-1,17-17 1,0 17 0,0 0-1,0-17 1,17 0-1,1 35 1,17-18 0,0-17-1,1-1 1,-1 1 0,-17-1-1,17-17 16,0 0-15,18 0 0,35-35-1,-17 0 1,-18 0 0,-18-1-1,18-17 1,-35 36-1,17-18 1,-17-1 0,-1 19-1,-17-1 17,0 0-17,0 1 1,0-1 15</inkml:trace>
  <inkml:trace contextRef="#ctx0" brushRef="#br0" timeOffset="16234.88">18891 3457 0,'0'18'0,"-17"-18"47,17 17-47,-18-17 15,0 0 1,18 18 0,-17-18-16,-1 18 15,-35-1 16,18 1-15,17-18-16,-17 0 16,17 0-16,-35 0 15,18 0 1,-35 18 0,17-18-1,0 0 1,0-18-1,35 18 1,1-18-16,-1 1 16,0-1-1,-17-17 1,0 0 0,-1-1-1,1 19 16,35-1-31,-18 0 16,1 18-16,17-35 16,0 0-1,-18 0 1,18 17 0,0 0-1,0-17 1,0 17-1,0-17 1,0 0 0,0 0-1,0-1 1,0 1 0,0 0 15,0 17-16,0 0 1,18-17 0,-1 0-1,1 0 1,-18 17 0,18 0-1,-1 1 1,-17-1-1,18 0 1,0 18 0,-1-17-1,1-19 1,0 19 0,-18-1-1,17 1 16,1-19-15,0 36 0,-1-35-1,18 17 1,-17 1 0,0-1 15,17 0-16,-17 18 1,17-17 0,-35-1-1,18 18 1,-1 0-16,1-17 31,17 17 0,-17 0-15,-1 0 0,1 0-1,17 0 1,-17 0 0,17 0-1,0 0 1,1 0-1,-19 0 1,1 0 0,0 17-1,-1-17-15,19 18 16,-19-18 0,1 17-1,0 1 16,-1 0-15,18-1 0,-35 1-1,18 0 1,-18-1 0,18 1-1,-18 0 1,17-1-1,-17 1 1,0-1 0,18 1-16,-18 0 15,0 17 1,18 0 0,-1-17-1,-17 17 16,0-17-15,18 17 0,-18-17-1,0 17 1,0 0 0,0-17-1,0 17 1,0 1-1,0-19 1,0 1 0,0 17-1,0-17 1,-18-1 0,18 1 15,-17 0-16,-1-1 1,0 1 0,18 0-1,-17-1 1,-1 1 0,18-1-1,-18 1 1,-17 17-1,18-17 1,-1 0 0,0-1-1,-17 19 1,-18-19 0,0 36 15,35-35-31</inkml:trace>
  <inkml:trace contextRef="#ctx0" brushRef="#br0" timeOffset="22019">20408 1111 0,'0'0'16,"18"0"-16,-36 0 16,1 0-16,17 18 47,0 0-47,0-1 15,0 54 1,0-18-1,0 0 1,0-36-16</inkml:trace>
  <inkml:trace contextRef="#ctx0" brushRef="#br0" timeOffset="22235.93">20620 1094 0,'0'0'16,"-18"0"0,18 17 15,0 1-15,-35 52-16,35 1 15,0-36 16</inkml:trace>
  <inkml:trace contextRef="#ctx0" brushRef="#br0" timeOffset="23251.12">22666 1041 0,'-18'0'16,"1"17"0,17 1-16,-18 0 15,-17 35 1,17 17-1,0-35-15</inkml:trace>
  <inkml:trace contextRef="#ctx0" brushRef="#br0" timeOffset="23434.56">22807 1129 0,'0'0'0,"-18"0"31,18 18-15,0-1-16,-35 54 16,-18 105-1,18-123 1</inkml:trace>
  <inkml:trace contextRef="#ctx0" brushRef="#br0" timeOffset="42870.01">16757 1199 0,'-18'0'0,"1"18"15,-72 106 1,72-89-16,-18 53 16,-1 0-1,54-35 1,-36-35-1</inkml:trace>
  <inkml:trace contextRef="#ctx0" brushRef="#br0" timeOffset="43170.06">16510 1393 0,'0'0'0,"-18"0"31,18 18-31,-17 0 16,-36 88 0,53-36-1,0-52-15,0 17 16,17 0 0,19-17-1,-1-36 1,36-35-1,17-35 1,-18 35 0,-52 36-1</inkml:trace>
  <inkml:trace contextRef="#ctx0" brushRef="#br0" timeOffset="48087.96">3792 5098 0,'-17'17'15,"-19"36"1,36-35 0,36-18-1,70 17 1,-1-17-1,-52-17 1,0-18 0,-35-54-1,-18 1 17,-35 35-17,-36 71 1,0 17-1,36 0-15,-18 54 16,36-1 0,17 35-1,53-70 1,35-35 0,-35-18-1</inkml:trace>
  <inkml:trace contextRef="#ctx0" brushRef="#br0" timeOffset="48253.67">4374 5345 0,'0'0'0,"0"17"16,-17-17-16,17 18 15,17-1 1,-17 1-1,36 17-15</inkml:trace>
  <inkml:trace contextRef="#ctx0" brushRef="#br0" timeOffset="48720.48">4815 4868 0,'0'0'0,"-17"0"0,-19-17 15,-34 34 1,-1 72 0,54-1 15,70-35-15,0-53-1,-36-18-15,54-53 16,-54 1-1,-17 17 1,0 18 0,0 70 15,0 71-15,0 53-1,18 70 1,0-70-1,-36-54 1,-35-34 0,-17-36 15,-36-35-15,70 0-1,-16-35-15</inkml:trace>
  <inkml:trace contextRef="#ctx0" brushRef="#br0" timeOffset="48904.59">5062 5644 0,'0'0'0,"18"18"0,-18-36 47</inkml:trace>
  <inkml:trace contextRef="#ctx0" brushRef="#br0" timeOffset="49670.06">5997 5203 0,'0'0'0,"0"-17"31,18-18-15,-18-1-1,0 19-15,0-36 16,-53 17-1,-18 54 1,36 17 0,-53 159-1,70-35 17,54-106-17,34-53 1,18-71-1,-35-17 1,-35 18 0,-1-1-1,1 106 17,17 54-17,36 34 1,-36-88-1,-17-17-15,17-18 16,-35-18 15</inkml:trace>
  <inkml:trace contextRef="#ctx0" brushRef="#br0" timeOffset="50003.97">5662 4727 0,'0'0'0,"0"18"15,0-1-15,35 1 16,89 17 0,52-35-1,-70-35 1,-53 17-16,35-17 15,-70 18-15,17-19 16,-35-34 0,-70-18 15,-36 17-15,17 36-1,54 35 1,35 35-1,53 71 1</inkml:trace>
  <inkml:trace contextRef="#ctx0" brushRef="#br0" timeOffset="50188.38">6491 4974 0,'0'0'0,"0"18"0,71-1 47,-54-17-47,89-35 31,-35-18-15</inkml:trace>
  <inkml:trace contextRef="#ctx0" brushRef="#br0" timeOffset="50403.96">6544 5203 0,'0'0'0,"-18"0"0,1 0 0,-1 0 16,36 0 0,35 0-1,35 0 1,106-35-1,-53 35 1,-123 0 0</inkml:trace>
  <inkml:trace contextRef="#ctx0" brushRef="#br0" timeOffset="50820.5">7391 4551 0,'-106'229'31,"88"-158"-16,18 123 1,35-88 0,18-18-1,0-53-15,18 0 16,-36-35-16</inkml:trace>
  <inkml:trace contextRef="#ctx0" brushRef="#br0" timeOffset="51254.39">7761 4710 0,'0'0'0,"88"0"32,-70 0-32,17 0 15,18 17 1,0 36-1,-53 18 1,-35-18 0,-1-36-16,-34 19 15,52-36-15,-35 0 16,18 0 0,53-18-1,35 0 16,-18 18-31,71-17 0,0 34 16,-71 1 0,-35 35 15,-71 17-15,-35-17-1,36-35 1,52-18-1,36 0-15</inkml:trace>
  <inkml:trace contextRef="#ctx0" brushRef="#br0" timeOffset="51438.4">8308 5168 0,'0'0'0,"0"18"15,0-1 17,18 1-17,-1 0 1,1-18-16</inkml:trace>
  <inkml:trace contextRef="#ctx0" brushRef="#br0" timeOffset="51770.97">8890 4727 0,'-35'18'32,"17"-1"-32,0 1 0,-17 35 15,-18 0 1,18-18-16,-18 18 15,0 0 1,53-53 0,35 0 15,36 0-15,70 0-1,-17 0 1,-72 0-1,-34 0-15,0 0 16,-36-18-16</inkml:trace>
  <inkml:trace contextRef="#ctx0" brushRef="#br0" timeOffset="51954.86">8925 4727 0,'0'0'0,"-17"0"0,-1 35 15,18 54 1,35 52 0,-17-35 15,17 52-15,0-105-16</inkml:trace>
  <inkml:trace contextRef="#ctx0" brushRef="#br0" timeOffset="52204.5">9437 4410 0,'0'0'0,"17"0"0,-17 35 0,53 18 16,18 106-1,-18 52 1,-53-52 0,-35 106 15,-54-107-15,36-87-16,-35 17 0</inkml:trace>
  <inkml:trace contextRef="#ctx0" brushRef="#br0" timeOffset="53904.44">5486 7373 0,'0'0'0,"-18"-18"31,18 36-15,0 17-16,0 159 16,0-35-1,18-88-15,-1 34 16,36-16-1,0-72 1,0-70 0,0-70 15,-18-36-15,-17 0-1,0 54 1,-18-1-1,0 70-15,0 19 16,-18-1 0,18 53-1,0 71 1,18 71 0,-1-71-1,36-1 1,0-16-1,0-37 1,17-34 0</inkml:trace>
  <inkml:trace contextRef="#ctx0" brushRef="#br0" timeOffset="54353.83">6368 7885 0,'0'-53'16,"0"35"0,0-17-16,-53-1 15,0 19 1,0 17 0,-18 70-1,54 71 1,34-52-1,72-54 1,-37-35 0,-34-18-1,35-52 1,-35-1 0,-18 18-1,0 36 1,0 34 15,17 71-15,19-17-1,-19-36-15,18 18 16,1-17 0,-19-36-1</inkml:trace>
  <inkml:trace contextRef="#ctx0" brushRef="#br0" timeOffset="54772.39">5468 7144 0,'18'17'31,"17"1"-31,36 0 16,105-1 0,18-34-1,-71-19 1,-87 1-1,-54 0 1,0 0-16,-35-18 31,-35-36-15,18 19 0,-18-18-1,52 52 1,19 36-1,87 0 1,1 53 0</inkml:trace>
  <inkml:trace contextRef="#ctx0" brushRef="#br0" timeOffset="54973.9">6544 7444 0,'0'0'0,"53"0"31,-18 0-31,18 0 16,106 0 0,-89-36-1,-52 36-15</inkml:trace>
  <inkml:trace contextRef="#ctx0" brushRef="#br0" timeOffset="55170.5">6579 7673 0,'0'0'0,"0"18"0,18-36 15,17 18 1,53-18-1,71 1 1,-18-1 0,-105 18-1</inkml:trace>
  <inkml:trace contextRef="#ctx0" brushRef="#br0" timeOffset="55720.93">7973 6456 0,'-18'0'0,"36"0"0,-54 0 0,1 17 15,-18 89 1,36-35 0,-1 123-16,53 53 31,18-141-15,-18-71-16,71 18 15,-35-53 1</inkml:trace>
  <inkml:trace contextRef="#ctx0" brushRef="#br0" timeOffset="56154.64">8326 6562 0,'0'0'0,"17"0"31,1 0-31,70 17 15,-35 36 1,-35 0 0,-36-18 15,-53 36-15,-34-18-1,69-53 1,54-18-1,17 1 1,106 17 0,-70 17-1,-36 1-15,0 17 16,-35-17-16,-17 35 16,-36 0-1,-18-36 1,18-17-1,36 0 17,-1-35-32</inkml:trace>
  <inkml:trace contextRef="#ctx0" brushRef="#br0" timeOffset="56320.48">8872 7020 0,'0'0'0,"18"0"0,-36 0 16,18 18-16,18 0 15,17-1 1,1-17 0</inkml:trace>
  <inkml:trace contextRef="#ctx0" brushRef="#br0" timeOffset="56671.38">9454 6385 0,'-35'36'15,"18"-19"-15,-1 18 16,-53 71-1,18-53 1,18-18-16,-35 18 16,34-17-1,19-19 1,34-17 0,71 36-1,71-36 1,-18 0-1,-70 0 1,-36 0 15,-35-18-31</inkml:trace>
  <inkml:trace contextRef="#ctx0" brushRef="#br0" timeOffset="56838.8">9454 6491 0,'0'0'0,"-17"18"16,-1-1-16,18 72 16,18 34-1,-1 89 1,19-71 0,17-88-1</inkml:trace>
  <inkml:trace contextRef="#ctx0" brushRef="#br0" timeOffset="57071.89">9966 6244 0,'0'0'0,"35"0"31,-17 18-31,35 70 16,0 141 0,-53-52-1,-18 17 1,-35-36 0,18-105-16</inkml:trace>
  <inkml:trace contextRef="#ctx0" brushRef="#br0" timeOffset="58109.81">7479 7655 0,'0'0'16,"-18"0"0,36 0 46,0 0-62,-1 0 16,-17-17-16,18 17 0,-1 0 15,19 0 17,-1 0-32,-17 0 31,-1 0-15,1 0 15,0 0-16,-1 0 17,1 0-32,17-18 15,0 18 1,71-35 0,35-1-1,-88 36-15,18 0 16,176-52-1,53 16 17,-36 19-17,-70-1 1,-106 18-16,106 0 16,124-18-1,-106 1 1,105-19-1,-123 1 1,-70 17 0,-89 1-1,-53 17 48,1 0-48</inkml:trace>
  <inkml:trace contextRef="#ctx0" brushRef="#br0" timeOffset="59904.92">7867 8714 0,'0'0'0,"-18"0"0,1 0 0,-1 0 31,18-18-15,0 0-1,0-35 1,18-52-1,17-1 1,-35 70 0,35-34-1,-17 52 1,-1 18 0,1 18-1,0 0-15,17 70 16,0 35-1,1-17 1,-1-53 15,0-18-15,-17-17 0,-18-36 30,0-17-30,0 0-16,-18-54 16,1 1-1,-1-88 1,0 35 0,1 17-1,-1 36 1,0 35-1,1 0 1,17 0 15,0 36-15,17 17 93,1 0-109,0 0 16,-1 0-16,36 0 16,35 0-1,-17 0 1,35 0-1,35 0 1,-35-18 15,-53 0-31,88 1 16,-71-1-16,89 1 16,88-19-1,-18 1 1,18 17-1,-70-17 1,17 0 0,-106 17-16,106 1 15,-106-1 1,-35 18 0,-35 0-1,-36 0 16,0-18-15,-17 18 0</inkml:trace>
  <inkml:trace contextRef="#ctx0" brushRef="#br0" timeOffset="60671.67">8555 8184 0,'0'0'0,"17"18"16,89 70 15,-70-70-31,-1 70 15,-35-53 1,-18 1 0,-52-1 15,17-35-15,17 0-1,36-18 1,18 18-1,53 0 1,70 18 0,-71 52-1,-52 1 1,-36 17 0,-70-35-1,18-35 1,-19-1-1,1-52 1,71-53 0,-1 0-1</inkml:trace>
  <inkml:trace contextRef="#ctx0" brushRef="#br0" timeOffset="61055.72">8925 7937 0,'0'0'0,"0"18"0,53-36 47,-18 36-47,1 17 16,-1 1-1,-35-1 1,-35-17 0,-36-18 15,1 0-15,34 0-1,19-18 1,34 18-1,36 0 1,88 0 0,-35 0-1,-71 0-15</inkml:trace>
  <inkml:trace contextRef="#ctx0" brushRef="#br0" timeOffset="61271.83">9190 8308 0,'0'0'0,"-18"0"15,1 0 1,34 18 0,18-18-16,36 0 15,70-18 1,0 0-1,-70 18 1</inkml:trace>
  <inkml:trace contextRef="#ctx0" brushRef="#br0" timeOffset="61454.94">9437 8132 0,'0'0'0,"-18"0"0,1 0 0,-1 52 16,36-16 15,-18 17-31,0 52 16,35 54 0,18-106-1</inkml:trace>
  <inkml:trace contextRef="#ctx0" brushRef="#br0" timeOffset="61788.9">10019 8096 0,'0'0'16,"-18"0"-16,1 0 15,-1 18-15,-35 35 16,-35 53-1,17-53 1,18-1 0,36-16 15,34-36-15,72 0-1,34 0 1,-35-18-1,0 0 1,-52 18-16,-19 0 16</inkml:trace>
  <inkml:trace contextRef="#ctx0" brushRef="#br0" timeOffset="62021.88">10001 8132 0,'0'0'0,"0"-18"0,0 71 47,0-18-47,18 18 16,17 88 0,-17 106-1,-1-141 1,-17-53-1,0-71 1</inkml:trace>
  <inkml:trace contextRef="#ctx0" brushRef="#br0" timeOffset="62387.93">10266 7867 0,'0'0'16,"17"0"-16,1 18 15,35 17 1,0 18 0,-53-18-1,-18 0 1,-35-17-1,36-18-15,-36 0 16,0 0 0,18-18-1,52 18 17,71 0-17,1 0 1,-1 0-1,-53 0 1</inkml:trace>
  <inkml:trace contextRef="#ctx0" brushRef="#br0" timeOffset="62889.64">11359 7073 0,'18'0'47,"17"0"-47,36 18 16,88-18-1,-71 17 1</inkml:trace>
  <inkml:trace contextRef="#ctx0" brushRef="#br0" timeOffset="63088.88">11412 7285 0,'0'0'0,"-17"0"15,34 0 1,54-18 0,35 18-1,0 0 1,88 18 0,-141-18-16</inkml:trace>
  <inkml:trace contextRef="#ctx0" brushRef="#br0" timeOffset="63571.9">12365 7197 0,'0'0'0,"-18"0"0,1 0 0,-1 0 31,36 0 94,-1 0-109,18 0-16,1 0 15,87 17-15,54-17 16,-89 0 0,141 0-1,53-17 1,230-1 0,-54 0-1,-69-17 1,-107 17-1,-159 1 1,-35 17 0,-52-18-1,-54 18 1,0-17 0</inkml:trace>
  <inkml:trace contextRef="#ctx0" brushRef="#br0" timeOffset="63989.27">13035 6315 0,'0'0'0,"-18"0"0,1 17 16,-1 19-16,-35 140 31,18-35-15,17 71-1,54-124 1,-19-70-16,36-18 15</inkml:trace>
  <inkml:trace contextRef="#ctx0" brushRef="#br0" timeOffset="64422.05">13353 6315 0,'0'0'0,"17"0"15,1 0-15,35 0 16,17 17 15,-52 36-15,-36-17 0,-87 69-1,34-52 1,18-53-1,71 0 1,35-35 0,35 35-1,53-18 1,-106 36 0,-35 17-1,-17-17-15,-19 0 16,-87 70-1,35-35 1,70-36 15,36-17-31</inkml:trace>
  <inkml:trace contextRef="#ctx0" brushRef="#br0" timeOffset="64588.92">13705 6791 0,'0'0'0,"0"18"0,0-1 0,36 1 15,17 17 1,-18 0 0,0 1-1</inkml:trace>
  <inkml:trace contextRef="#ctx0" brushRef="#br0" timeOffset="65188.89">14446 6103 0,'0'0'0,"-17"0"16,-72 88 15,54-52-31,-35 34 16,17-35-16,-18 18 15,1 18 1,52-54 0,18-17-1,70 0 1,89 0-1,53-35 17,-53-18-17,-106 53 1,-53-17-16</inkml:trace>
  <inkml:trace contextRef="#ctx0" brushRef="#br0" timeOffset="65356.61">14446 6209 0,'0'0'0,"-17"0"0,-1 0 16,18 70-1,18 89 1,-1 35 0,-17-88-1,0 0 1</inkml:trace>
  <inkml:trace contextRef="#ctx0" brushRef="#br0" timeOffset="65588.86">14870 5980 0,'0'0'16,"17"0"-16,107 70 31,-89-35-31,18 71 16,-35 88-1,-54-17 1,-17-36 0,0-88-16</inkml:trace>
  <inkml:trace contextRef="#ctx0" brushRef="#br0" timeOffset="67088.72">13776 7691 0,'0'0'0,"0"17"15,-18 36 17,18 0-32,-17-18 15,17 18-15,-18 18 16,89-18 0,52-36-1,-35-34 1,-70 17-1,-36 35 1,1 0-16,-36 71 16,-35-18-1,17 18 1,71-141 15</inkml:trace>
  <inkml:trace contextRef="#ctx0" brushRef="#br0" timeOffset="67289.09">13811 7743 0,'-35'0'32,"53"0"-32,-1 0 15,54 0 1,17 0-1,-35 0-15,35 0 16,53-70 0,-106 70-16</inkml:trace>
  <inkml:trace contextRef="#ctx0" brushRef="#br0" timeOffset="67806.83">16140 6932 0,'0'0'0,"17"18"0,1-18 31,-1 17-31,72 1 16,34-18-1,-17-18 1</inkml:trace>
  <inkml:trace contextRef="#ctx0" brushRef="#br0" timeOffset="68005.32">16210 7197 0,'0'0'0,"-18"0"0,1 0 15,17 17 1,17-17 0,36 0-1,-17 0-15,140 0 16,-70 0-1,17 0 1</inkml:trace>
  <inkml:trace contextRef="#ctx0" brushRef="#br0" timeOffset="70406.8">17127 6456 0,'0'0'16,"-17"0"-16,-54 53 15,54-18-15,-1 0 16,-35 212 0,35 53-1,18-106 1,36-70-1,-1-89 1,0-53 0</inkml:trace>
  <inkml:trace contextRef="#ctx0" brushRef="#br0" timeOffset="70672.8">17286 6967 0,'-18'0'16,"36"0"-1,17 0 1,18 0-16,0 0 0,71 0 16,105 0-1,-53 0 1,-87 18-1,-72-18-15,1 18 32,-36-18-17</inkml:trace>
  <inkml:trace contextRef="#ctx0" brushRef="#br0" timeOffset="70939.82">17621 7161 0,'0'0'16,"-17"18"-16,-1 17 16,18-17-16,-18 17 15,36 36 1,88-18 0,-18 0-1,-53-36 1,-52 1-1,-1 0 1,-53 34 0,-52 19-1,-1-53 1,89-18-16</inkml:trace>
  <inkml:trace contextRef="#ctx0" brushRef="#br0" timeOffset="71172.84">17586 7267 0,'18'0'31,"-1"0"-31,19 0 16,16 0-16,90-17 15,-72-1 1,1 0-1,-89 18 17,18-17-17,-18-1-15</inkml:trace>
  <inkml:trace contextRef="#ctx0" brushRef="#br0" timeOffset="71639.67">17657 6279 0,'0'0'0,"-18"0"16,36-17 15,17 17-31,18 35 15,-36 36 1,-52-1 15,-53-17-15,17-35 0,54-18-1,34 0 1,19-18-1,69 18 1,-16 35 0,-72 36-1,-34-36 1,-1-17-16,-35 35 16,18-53-16,-53 35 15,17-17 1,71-18 15</inkml:trace>
  <inkml:trace contextRef="#ctx0" brushRef="#br0" timeOffset="71856.28">18327 7232 0,'0'0'15,"-18"70"1,18-34 0,0-1-16,-35 71 15,-36-18 1</inkml:trace>
  <inkml:trace contextRef="#ctx0" brushRef="#br0" timeOffset="72373.61">19032 6809 0,'0'0'0,"18"17"0,0-17 32,17 0-17,0 18-15,106 0 16,53-36 0,0 0-1,-105 18 1</inkml:trace>
  <inkml:trace contextRef="#ctx0" brushRef="#br0" timeOffset="72689.85">19350 7126 0,'-18'18'15,"36"-36"-15,-53 53 0,17 18 16,36 18 0,70 17-1,18-53 1,-18 1 0,-88-19-1,-35 19 1,-54-1-1,-34 35 17,88-52-32,-36 0 15,36-1 1,17-17-16</inkml:trace>
  <inkml:trace contextRef="#ctx0" brushRef="#br0" timeOffset="72888.86">19315 7197 0,'-18'0'15,"36"0"1,17 0-16,35-18 16,89-17-1,-53 17 1,0 18-1</inkml:trace>
  <inkml:trace contextRef="#ctx0" brushRef="#br0" timeOffset="73256.64">19597 6050 0,'0'0'16,"-18"0"-16,-17 0 16,17 18-1,-17 35 1,-18 0 0,18-18-16,-71 35 15,53-34 1,-18-19-1,54-17 17,87 18-1,36 0-15,-35-18-16,123 0 15,-88-18 1,-36 0-1</inkml:trace>
  <inkml:trace contextRef="#ctx0" brushRef="#br0" timeOffset="73440.27">19562 6121 0,'0'0'16,"0"17"-16,0 1 0,-36 88 15,36 17 17,18 18-17,0-17 1</inkml:trace>
  <inkml:trace contextRef="#ctx0" brushRef="#br0" timeOffset="73757">20055 6015 0,'36'0'15,"-72"0"-15,89 0 0,-35 17 0,53 1 16,34 141-1,-69 70 17,-54 0-17,0-105 1,-87 299 0,-1-193-1,17-89 1,19-35-1,52-89-15</inkml:trace>
  <inkml:trace contextRef="#ctx0" brushRef="#br0" timeOffset="75189.88">16722 7955 0,'0'0'0,"-18"18"0,0 35 31,18-18-31,36 0 16,34 1 0,36-36-1,-18-36 1,-35-17-1,-35 18-15,35-18 16,0 0 0,-18 36-1,0 17 1,18 35 0,35 0-1,0-17 1,54-1-1,-19-17 17,1-35-17,-19-18 1,-16 18 0,-37 17-1,-16 18 1,-1 18-1,18 17 1,35-17 0,18-1-1,-53-17 1,70-17 0,-17-18-1,-35 17 1,17-17 15,-17 17-15,-19 36-1,1 17 1,36-17 0,-37-1-1,72 1 1,17-36-1,0 1 1,-35-19 0,0 19-1,-36 34 1,1 19 0,-18-19-1,35 18 1,0-17-1,-17 0 17,35-1-17,-18 1 1,-53-18-16</inkml:trace>
  <inkml:trace contextRef="#ctx0" brushRef="#br0" timeOffset="86675.25">12153 2875 0,'0'0'0,"0"18"0,35-1 31,-17-17 1,0-17-32,-1-1 15,-17 0 1,0 1-1,18 17 48,0 0-47,-1 17-16,19 1 15,-36 0-15,35-18 16,0 0 15,0 0-15,-17 0-1,0 0 1,-1 0 0,1 0-1,0 0 1,17 17-1,0 1 1,18-18 0,-18 0-1,1 0 1,-19 0 0,1 0-1,17 0 16,18 0 1,35 18-17,-35-1 1,-18-17 0,-17 0-16,0 0 15,17 0 1,0 0-1,1 0 1,17 18 0,-1 0-1,1-18 1,-17 0 0,-1 0-1,-17 0 1,-1 0 15</inkml:trace>
  <inkml:trace contextRef="#ctx0" brushRef="#br0" timeOffset="108093.21">19773 3404 0,'0'0'15,"0"18"16,18 0-31,52 52 16,-17 1 0,-17-18-1,-1-36 1,18-17 0,-18-35 15,53-53-16,-70 70-15,0-17 16,17-18 0,-35 71 15,17 52-15,19-17-1,-36-35-15,35-1 16,18 1-1,0-18 1,0-18 0,17-17-1,1-36 1,-36 36 15,-17 18-15,-1 17-1,19 35 17,-1 18-17,36-18 1,-36-35 0,-18 18-16,36-18 15,-35 0-15,35-18 16,17 0-1,-17-17 1,-35 17 0,0 18 31,-1 0-32,19 18 1,52 17-1,-18-35 1,19 0 0,-19-17-1,-35 17-15,36-36 16,-36 36 0,0 18-1,1 35 1,-1 0-1,0-18 1,18-17 0,18-36-1,35-17 1,17-53 15,-52 70-15,-36 0-1,0 18 1,36 18 0,70-18-1,-35 0 1,70-18 0,-35 1-1,-70 17 1,-18-18-1,-36 18 1,1 0 0,17 0 15,36 0-15,17 0-1</inkml:trace>
  <inkml:trace contextRef="#ctx0" brushRef="#br0" timeOffset="114779.3">25241 2946 0,'-17'0'63,"-1"0"-32,0 0-15,1 0-1,-1 0 1,36 0 140,-1 0-140,1 0-1,17 0 1,36 0 0,17 0-1,-35 0 1,17 0 0,19 0-1,-1-18 1,-18 18-1,1 0 1,-18 0 0,-35 0-16,52 0 15,-17 0 1,0 0 15,35 0-15,-35 0-1,18 0 1,-1 0 0,-17 0-1,-35 0-15,35 0 16,17 0 0,1 0-1,17-18 1,0 18-1,0-17 1,-52 17 0,-19 0-16,36 0 15,-18 0 1,18 0-16,36 0 31,-1 0-15,-18 0-1,18 0 1,-35 0 0,-35 0-16,35 0 15,35 0 1,-17 0 0,-1 0-1,18 0 1,-17 0-1,-18 0 1,-35 0-16,34 0 16,19 0-1,0 0 1,-19 0 0,1 0 15,0 0-16,-17 0 1,34 17 0,-17-17-1,18 0 1,-18 0 0,-18 0-1,35 0 1,1 0-1,-18 0 1,0 0 0,0 0-1,0 0 1,0 0 15,-1 0-15,-16 0-1,34 0 1,1 0 0,-1 0-1,1 0 1,-18 0 0,17 0-1,-34 0 1,52 0-1,0 0 1,36 0 0,-1 0-1,0 18 1,-17-18 15,-70 0-15,-1 0-16,53 0 15,18 0 1,-18 0 0,-35 0-1,0 0 1,0 0 0,-36 0-16,36 0 15,-35-18-15,17 18 16,36 0-1,-1 0 1,1-17 0,-18 17-1,0 0 17,-18 0-17,18 0 1,18 0-1,-19 0 1,37 17 0,-19 1-1,1-18 1,-1 0 0,-17 0-1,18 0 1,35 0-1,-36 0 1,36 0 0,-18 0-1,-52 0 1,-19 0 0,1 0-1,17 18 1,18-18-1,0 17 1,-18-17 0,0 0-1,1 18 1,-19-18 0</inkml:trace>
  <inkml:trace contextRef="#ctx0" brushRef="#br0" timeOffset="117666.64">25153 3122 0,'-18'0'0,"36"0"110,0 0-110,-1 0 15,1 0 1,0 0-16,-1 0 15,54 0 1,17 0 0,0 0-1,0 0 1,-17 0 0,-36-18-1,18 18 1,35 0-1,-17 0 1,17 0 0,0 0-1,-17 0 1,-18 0 0,35 0-1,18-17 1,-18 17-1,0 0 1,0 0 0,-17 0-1,-36 0 1,0 0-16,18 0 31,36 0-15,-37 0-1,72 0 1,-36 17 0,0-17-1,-35 0 1,35 0 0,1 0-1,-19 0 1,1 18-1,17-18 1,18 0 0,-53 0-1,-18 0-15,18 0 32,17 0-17,1 0 1,17 0-1,0 0 1,18 0 0,-35 0-1,-36 0-15,18 0 16,18 0 0,52 0-1,0 0 1,-17 0-1,0 0 1,-35 0 0,-36 0-16,18 0 15,53 0 1,-18 0 15,18 0-15,0 0-1,-1 18 1,-34-18 0,17 0-1,0 0 1,18 0 0,-18 0-1,-17 0 1,35 0-1,-18 0 1,-53 17-16,36-17 16,35 0-1,-1 0 1,-34 0 15,0 0-15,-1 18-1,-35 0 1,71-1 0,-53-17-1,18 18 1,-1-18 0,-17 18-1,18-18 1,-18 0-1,17 17 1,18-17 0,1 0-1,-19 0 17,-17 0-17,18 0 1,-18 0-1,-1 0 1,54 0 0,-35 0-1,-1 0 1,-17 0 0,0 0-1,0 0 1,0 0-1,0 0 1,0 0 0,-35 0-1,-1 18 17,-34-18-17,-1 0 63,-17 0-78</inkml:trace>
  <inkml:trace contextRef="#ctx0" brushRef="#br0" timeOffset="119194.6">16528 5627 0,'0'0'0,"0"17"62,0 1-46,17 0-16,1-1 0,-18 19 16,18 34-1,-18-35 1,0-52 0</inkml:trace>
  <inkml:trace contextRef="#ctx0" brushRef="#br0" timeOffset="119394.62">16722 5697 0,'0'0'0,"17"18"62,-17 17-62,18-17 16,0 52-1,-18-34 1,0-19-16</inkml:trace>
  <inkml:trace contextRef="#ctx0" brushRef="#br0" timeOffset="120095.5">21220 5397 0,'0'0'0,"-18"0"16,0 0-1,-17 18-15,17 17 16,-52 18-16,17 0 31,18-53-15</inkml:trace>
  <inkml:trace contextRef="#ctx0" brushRef="#br0" timeOffset="120277.94">21414 5521 0,'-18'35'15,"18"-17"-15,-35 35 16,-36 0-1,36-18-15,-159 53 16,141-53 0</inkml:trace>
  <inkml:trace contextRef="#ctx0" brushRef="#br0" timeOffset="123994.89">9578 2875 0,'18'0'94,"-1"18"-78,1 17-1,17 0-15,0 18 32,-17-53-17,0 0 1,-18-17-1,17-19 1,1 19-16,0-19 16,-1 19-1,18-1 1,1 0 0,-1 18-1,0 18 1,1 17-1,-1 18 1,0-35 0,-17-18-1,17-35 32,-17-1-31,-18 19-16,35-19 15,-35 19 1,18 17 0,17 0-1,0 0 1,18 0 0,-35 0-1,-1 0-15,19 0 16,-1 0-16,0 0 15,18 0 1,0-35 0,0 17 15,-18 0-15,-17 18 15,0 0-16,34 0 1,19 18 0,0-18-1,-36 0 1,-18 0-16,19-18 16,-1 18-1,18 0 1,-18 0-1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5-23T12:41:39.709"/>
    </inkml:context>
    <inkml:brush xml:id="br0">
      <inkml:brushProperty name="width" value="0.05292" units="cm"/>
      <inkml:brushProperty name="height" value="0.05292" units="cm"/>
      <inkml:brushProperty name="color" value="#7030A0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1676 6332 0,'0'0'0,"17"0"32,1-17-17,-18-19 1,0 19-16,0-36 15,-35-18 1,-18 71 0,-18 18-1,-35 88 1,18 88 0,71-35 15,52-71-16,35-71 1,1-34 0,-18-36-1,17-106 1,-34 71 0,-36 53-1,0 52 16,17 54-15,54 35 0,-36-71-16,0 18 15,18-18 1,-35-35 0,-18-18 15</inkml:trace>
  <inkml:trace contextRef="#ctx0" brushRef="#br0" timeOffset="350.22">1252 5927 0,'0'0'16,"-17"0"-16,70 0 31,-18 0-31,53 17 16,36-17-1,17 0 1,-88-17-16,35-36 16,-71 17-1,-69-34 16,-1 17-15,0 0 0,-18 18-1,89 52 17,70 36-17</inkml:trace>
  <inkml:trace contextRef="#ctx0" brushRef="#br0" timeOffset="567.07">2222 6068 0,'-17'0'0,"34"0"0,-34 17 16,34 1-1,1-18-15,17 18 16,71-36 0,53 0-1,-36 1 1</inkml:trace>
  <inkml:trace contextRef="#ctx0" brushRef="#br0" timeOffset="784.06">2293 6279 0,'-18'0'15,"36"0"-15,-53 0 16,70 0-16,0 0 16,1 18-1,87-18 1,-17 0-1,0-18 1,-36-17 0</inkml:trace>
  <inkml:trace contextRef="#ctx0" brushRef="#br0" timeOffset="1267.27">3246 5733 0,'-18'35'15,"36"-70"-15,-71 246 16,35-70 0,18-52-16,18-19 0,17 107 31,18-89-16,35-53 1</inkml:trace>
  <inkml:trace contextRef="#ctx0" brushRef="#br0" timeOffset="1716.21">3563 5909 0,'0'0'15,"53"0"1,-18 0-16,53 0 31,-52 0-31,-1 18 0,-17-18 0,-1 35 16,-34 35 0,-54 19-1,-17-36 16,35-53-15,35 0 0,54 0-1,52-18 1,35 18 0,-35 18-1,-70 52 1,-88 18-1,-36-17 1,35-53 0,1-1-1,34-17 1,19-35 0</inkml:trace>
  <inkml:trace contextRef="#ctx0" brushRef="#br0" timeOffset="1915.72">4180 6421 0,'0'17'0,"0"-34"0,0 52 15,-17 0-15,17 36 16,17-36-1,1-17-15,17-18 16,-35-18-16</inkml:trace>
  <inkml:trace contextRef="#ctx0" brushRef="#br0" timeOffset="2466.48">5168 5750 0,'0'0'0,"-17"0"15,-107 71 17,-35 70-17,18-18 1,88-70 0,18-35-16,17 0 15,177-1 16,-106-17-15,106-17 0,-71-1-16,88-17 15,-140 35 1,-36-18 0</inkml:trace>
  <inkml:trace contextRef="#ctx0" brushRef="#br0" timeOffset="2666.2">5009 5838 0,'0'0'15,"-17"0"1,17 18-16,0 0 16,17 17-16,1 88 15,0-70-15,-1 89 16,1-90-1,0-34-15,-18-18 0,0-106 16,0 53-16</inkml:trace>
  <inkml:trace contextRef="#ctx0" brushRef="#br0" timeOffset="4435.71">5556 5486 0,'18'17'16,"88"160"15,-71-54-15,-35-52-16,0 70 15,0-53-15,0 53 16,-53 36-1,-35-36 1,17-88 0,18-53-1</inkml:trace>
  <inkml:trace contextRef="#ctx0" brushRef="#br0" timeOffset="8336.08">1782 8378 0,'-18'0'16,"36"0"-16,-36 18 31,18 53-16,-18 52 1,1-52-16,17 70 16,17 18-1,-17-89 1,18-52-16,17-1 16,53-17-1,18-88 1,-18-71-1,-52 18 1,-36 18 0,0 35-1,-18 88 1,18 17 31,18 89-32,35 141 1,-36-194 0,36 35-1,-18-53 1,36 1 0</inkml:trace>
  <inkml:trace contextRef="#ctx0" brushRef="#br0" timeOffset="8767.37">2699 8890 0,'-18'0'0,"18"-18"16,18 36-16,-54-53 0,1 17 16,18 0-1,-19 36 1,-34 35-1,52 35 1,18-35 0,35-35-1,54-18 1,-37-53 0,-16-18-1,-36 18 1,0 71 15,35 53 16,53 17-31,-53-53-16,-17-17 31,-18-36-16,-18-17-15</inkml:trace>
  <inkml:trace contextRef="#ctx0" brushRef="#br0" timeOffset="9138.25">1852 8290 0,'0'0'16,"18"18"-1,123 17 1,-71-17 0,19-1-16,-19-17 15,71-17 1,0-54-1,-105 1 1,-72-18 0,-52-18-1,-18 17 1,18 72 0,70 17-1,71 106 16</inkml:trace>
  <inkml:trace contextRef="#ctx0" brushRef="#br0" timeOffset="9334.19">3069 8572 0,'0'0'15,"0"18"-15,53-18 16,18 0 0,17 0-1,35-35 1,-70 17 0</inkml:trace>
  <inkml:trace contextRef="#ctx0" brushRef="#br0" timeOffset="9534.49">3122 8767 0,'0'0'0,"18"0"32,17 0-17,0 0 1,177-36-1,-159 36-15,-18 0 16,36 0-16</inkml:trace>
  <inkml:trace contextRef="#ctx0" brushRef="#br0" timeOffset="10268.92">4357 7743 0,'-18'0'16,"36"0"-16,-89 124 31,54-71-31,-1 17 16,18 54-16,18-18 16,-1-71-16,36 36 15,35-1 16,-52-52-31</inkml:trace>
  <inkml:trace contextRef="#ctx0" brushRef="#br0" timeOffset="10716.61">4674 7796 0,'18'0'15,"-36"0"-15,54 0 0,-19 0 16,1 0-16,17 18 0,18-18 16,18 35-1,-54 18 1,-52 0 15,-53 0-15,0-35-1,52-18 1,19 0-16,-1 0 16,53 0-1,53-18 1,36 18 0,-53 18-1,-54-1 1,-17 72-1,-53-37 1,-35-16 0,17-19-1,54-17 1,-1-35 0</inkml:trace>
  <inkml:trace contextRef="#ctx0" brushRef="#br0" timeOffset="10899.07">5133 8220 0,'0'17'16,"0"-34"-16,53 70 15,0 0 16,-36-53-31</inkml:trace>
  <inkml:trace contextRef="#ctx0" brushRef="#br0" timeOffset="11217.47">5680 7708 0,'-53'53'16,"106"-106"-16,-212 212 16,88-71-1,-52 18 1,70-53 0,71-53 15,70 0-16,71-18 1,-36 1 0,-70 17-16,53-18 15,-36 0 1,-70 36 0</inkml:trace>
  <inkml:trace contextRef="#ctx0" brushRef="#br0" timeOffset="11400.49">5627 7726 0,'0'0'15,"0"17"1,0 1-16,35 53 16,-17-18-16,17 70 15,18 71 1,-53-88-1,0-18 1</inkml:trace>
  <inkml:trace contextRef="#ctx0" brushRef="#br0" timeOffset="11634.12">6262 7497 0,'70'0'16,"-140"0"-16,229 35 16,-124 0-16,-18 0 0,19 18 15,-1 124 1,-53-36 0,1-71-16,-19 71 15,-16-17 1,-19-1-1</inkml:trace>
  <inkml:trace contextRef="#ctx0" brushRef="#br0" timeOffset="12580.01">4075 8731 0,'0'0'0,"-18"0"0,-17 0 31,52 0 47,71 0-62,-52 0-16,17-17 0,53-1 15,88-17 1,-18 17-1,36 18 1,211-18 0,88-17 15,-264 17-31,53 1 16,-141 17 15,-18-35-16,-88 35 1,-53-18 0,-35 36 15,17-18-15</inkml:trace>
  <inkml:trace contextRef="#ctx0" brushRef="#br0" timeOffset="13984.57">3933 9684 0,'-17'17'47,"17"19"-16,35 34-15,-17-52-16,17 17 15,-17-17 1,35 17-1,-36-17 1,1-18 0,-1-18-1,-17-17-15,-17-53 16,17 35-16,0-18 31,0-52-15,-18-1-1,18 18 1,0 53 0,0 18-1,0 17 1,18 18 93,17 0-93,-17-17-16,-1 17 0,19 0 16,34-18-1,18 1 1,89-1-1,52-17 1,-52 17 0,52-17-1,106-1 1,-35 19 0,-18-18-1,-70-1 1,-71 19-1,-88-1 1,-36 18 0,-34-18 15,-1 18-15,0 0-1,1 0-15</inkml:trace>
  <inkml:trace contextRef="#ctx0" brushRef="#br0" timeOffset="15000.57">4692 9525 0,'18'0'16,"-1"0"-16,36 0 16,-35 0-1,70 35 1,-88-17-16,18 35 31,-54-18-15,-52 18-1,18-35 1,34-18 0,54 0-1,35 0 1,70 17 0,-70 1-1,-35 0-15,17 17 16,-35 0-1,-17 71 1,-72-35 0,1-54-1,35-17 1,36 0-16,-19-35 31,19-36-15,17 18-16</inkml:trace>
  <inkml:trace contextRef="#ctx0" brushRef="#br0" timeOffset="15351.05">4992 9296 0,'17'0'0,"-34"0"0,52 0 16,-35 17-16,53-17 15,-18 36 1,-35-19 0,0 1-1,-35 17 1,17-17 0,-52-1 15,52-17-16,36 0 17,52 0-17,-34 0-15,34-17 16,-35-1-16,1 18 16,-1 18-16</inkml:trace>
  <inkml:trace contextRef="#ctx0" brushRef="#br0" timeOffset="15567.23">5256 9631 0,'-35'17'16,"35"1"0,35-53-16,1 70 31,105-35-16,-53-18 1,0 1 0</inkml:trace>
  <inkml:trace contextRef="#ctx0" brushRef="#br0" timeOffset="15751.44">5468 9472 0,'0'35'31,"18"142"-15,-18-142 0,17 18-16,-17-18 15,18 53 1,0-70-16</inkml:trace>
  <inkml:trace contextRef="#ctx0" brushRef="#br0" timeOffset="16067.29">6085 9384 0,'-17'18'16,"17"-1"-16,-71 54 15,-35 17 1,36-18 0,-1-17-1,54-35 1,52-18 15,71-18-15,-18 1-1,-35 17-15,35-18 16,0 18 0,-70 0-1</inkml:trace>
  <inkml:trace contextRef="#ctx0" brushRef="#br0" timeOffset="16268.12">6068 9402 0,'0'0'16,"0"17"0,0 1-1,0 35-15,0 0 0,17 141 16,1-89 15,17 37-15,-17-89-1,0-53-15</inkml:trace>
  <inkml:trace contextRef="#ctx0" brushRef="#br0" timeOffset="16651.34">6385 9225 0,'18'0'16,"0"0"-16,17 18 0,18-1 15,-36 1 1,-17 0-16,0 17 31,0-17-15,-17-18-16,-36 17 15,18-17-15,-18 18 16,0-18 0,35 0-1,36 0 17,17 0-17,124 0 1,-106 0-1,-18 0 1</inkml:trace>
  <inkml:trace contextRef="#ctx0" brushRef="#br0" timeOffset="21786.05">7161 8378 0,'-17'0'15,"140"18"32,-70 0-31,-18-36-16,1 18 15,-1 0-15,0 0 16,-17 18 0</inkml:trace>
  <inkml:trace contextRef="#ctx0" brushRef="#br0" timeOffset="22018.07">7197 8625 0,'-18'0'0,"36"0"0,-71 18 16,211-18 47,-52 0-48,-53 0-15,-17 0 0,-1 0 16,0-18-1,0 18-15</inkml:trace>
  <inkml:trace contextRef="#ctx0" brushRef="#br0" timeOffset="22818.21">8008 8537 0,'-35'0'16,"17"0"-16,71 0 0,-141 0 31,105 0 0,19 0-15,17 0 0,70 0-1,1 0 1,175-35-1,37 0 1,-142 17 0,106 0-1,-36 1 17,-88-1-17,-123 18 1,-35 0-1,-36 0 1,-35-18 0,18 18-1,0 0-15</inkml:trace>
  <inkml:trace contextRef="#ctx0" brushRef="#br0" timeOffset="23136.09">8326 7655 0,'0'0'0,"-36"18"16,-17 70-1,0 88 1,53 1 0,36-89-1,-1-53-15,18 18 16,53-70-1</inkml:trace>
  <inkml:trace contextRef="#ctx0" brushRef="#br0" timeOffset="23568.36">8625 7638 0,'0'0'15,"36"0"1,-19 0-16,19 0 16,-19 0-16,54 35 15,-36 0 1,-53 36 0,-70 17-1,18-53 1,-19-17-1,72-18 1,34-18 0,72-17-1,34 35 17,-52 18-17,-54 17 1,-52 18-1,-53 17 1,-18 1 0,71-53-1,52-18 1</inkml:trace>
  <inkml:trace contextRef="#ctx0" brushRef="#br0" timeOffset="23751.69">8943 8079 0,'18'0'0,"-36"0"15,18 0-15,18 17 0,34 36 32,-16-18-17,-1-17 1,-17 0-16</inkml:trace>
  <inkml:trace contextRef="#ctx0" brushRef="#br0" timeOffset="24068.56">9507 7585 0,'0'0'0,"-17"0"16,-1 17-16,-35 36 15,-35 35 1,0 1 0,17-1-1,71-71 32,18-17-47,17 0 16,89-17-1,17-1 1,0-17 0,-88 0-1,-53 17 1</inkml:trace>
  <inkml:trace contextRef="#ctx0" brushRef="#br0" timeOffset="24252.85">9490 7602 0,'-18'0'16,"36"53"15,-1 88-15,1-17-1,17-1 1,-35-123-1</inkml:trace>
  <inkml:trace contextRef="#ctx0" brushRef="#br0" timeOffset="24485.7">9966 7355 0,'35'18'31,"-70"-36"-31,141 177 16,-106-71-1,0 159 1,-18-176-16,1-1 16,-89 72-1,70-90-15</inkml:trace>
  <inkml:trace contextRef="#ctx0" brushRef="#br0" timeOffset="25018.64">8961 8961 0,'-18'17'16,"36"-34"-16,-54 69 15,1 107 17,17-124-32,18 1 0,-17 17 15,17-36 1,17-34 0,54-36-1,17 0 1,-17 35-1,-1 18 1,-52 53 0,-36 53-1,-52 0 17,-19-36-17,19-34 1,52-72-1,1-52-15</inkml:trace>
  <inkml:trace contextRef="#ctx0" brushRef="#br0" timeOffset="25202.41">8908 8961 0,'0'0'0,"17"0"15,19-18 1,-19 18-16,54 0 15,52-35 1,36 17 0,-53-17-1,-71 35 1</inkml:trace>
  <inkml:trace contextRef="#ctx0" brushRef="#br0" timeOffset="25819.27">10495 8414 0,'-18'0'0,"1"0"0,52 0 0,-88 0 15,71 0 1,-1 0-16,36 0 15,89-18 1,-1 18 0,-88 0-1</inkml:trace>
  <inkml:trace contextRef="#ctx0" brushRef="#br0" timeOffset="26021.91">10548 8555 0,'0'0'0,"-18"0"0,1 0 0,-19 0 16,72 17 15,34-17-15,-17 0-16,0 0 15,71 0 1,17-17-1,-53-1-15</inkml:trace>
  <inkml:trace contextRef="#ctx0" brushRef="#br0" timeOffset="27601.88">11483 7691 0,'-71'88'32,"142"-176"-32,-177 229 0,88-71 15,1 1-15,-1 88 16,1-1-1,69 107 1,-16-124 0,-1-53-1,0-70 1,-17-18 0,0-18-1</inkml:trace>
  <inkml:trace contextRef="#ctx0" brushRef="#br0" timeOffset="28502.5">11712 8202 0,'-35'18'16,"70"-36"-16,-88 36 15,177-18 32,87 0-31,-140 0-16,105 0 15,-87 0 1,-54 0-16,18 17 16,0-17-1,-36 0 17,-17 0-17,-53 18 1,-35 0-16</inkml:trace>
  <inkml:trace contextRef="#ctx0" brushRef="#br0" timeOffset="28802.01">11959 8502 0,'0'0'16,"-17"53"-1,34 0 1,-17-36-16,0 1 15,18 17-15,35 18 16,17-35 0,1-18 15,-36 18-15,-53-1-1,-17 36 1,18-35-16,-54 17 15,-17 18 1,35-35 0,35-18-16</inkml:trace>
  <inkml:trace contextRef="#ctx0" brushRef="#br0" timeOffset="29018.94">11924 8537 0,'-35'0'16,"70"0"-16,-17 0 31,87 0-15,-52 0-16,35-17 15,1-1 1,-36 0-1,-36 18-15</inkml:trace>
  <inkml:trace contextRef="#ctx0" brushRef="#br0" timeOffset="29502.84">12030 7602 0,'0'0'16,"35"-17"-1,-17-1 1,17 18-16,-17 0 16,52 35-1,-52 36 1,-71-1-1,-35-17 1,17-53 0,53 0-1,36 0 1,17-17 0,54 17-1,-1 0 1,-71 35-1,-34 53 1,-36-53 0,35-17-16,-52 17 31,52-35-31,-35 0 16,35 0-16,1 0 15,-1 0 1</inkml:trace>
  <inkml:trace contextRef="#ctx0" brushRef="#br0" timeOffset="29719.39">12823 8696 0,'-17'35'16,"34"-70"-16,-52 141 15,18-89-15,-1 54 32,18-18-32</inkml:trace>
  <inkml:trace contextRef="#ctx0" brushRef="#br0" timeOffset="30152.48">13176 8132 0,'0'0'0,"-35"0"16,35 0 0,53 0-1,70 0 1,389-36 15,-406 36-15,-71 0-16,-17 18 15,-54 17 1</inkml:trace>
  <inkml:trace contextRef="#ctx0" brushRef="#br0" timeOffset="30452.47">13476 8449 0,'159'212'47,"-142"-195"-31,-193-246-16,388 458 0,-177-229 0,18 18 16,-35-18-1,-36 0 1,-70 53 15,0-18-31,17 18 16,0 18 15,54-71-31</inkml:trace>
  <inkml:trace contextRef="#ctx0" brushRef="#br0" timeOffset="30652.58">13423 8537 0,'-17'0'31,"34"-17"-31,18-1 16,71-17-1,18-1 1,-71 1-1,-36 17 1,-17 1-16</inkml:trace>
  <inkml:trace contextRef="#ctx0" brushRef="#br0" timeOffset="31037.36">13617 7338 0,'0'0'0,"-17"-18"31,-1 36-15,0-18-16,1 17 15,-107 125 1,71-72-1,-35-17 1,70-35 0,89-18 31,17-18-32,36 18 1,52 0-1,-70 0 1,-88-18 0</inkml:trace>
  <inkml:trace contextRef="#ctx0" brushRef="#br0" timeOffset="31218.8">13600 7355 0,'-18'0'15,"36"0"-15,-54 18 16,36 17-16,18 89 16,0-1 15,-1 54-15,1-142-16</inkml:trace>
  <inkml:trace contextRef="#ctx0" brushRef="#br0" timeOffset="31503.24">14252 7426 0,'18'0'0,"-36"0"0,53 0 15,36 53-15,35 106 16,-53-1 0,-36 107-1,-34-53 17,-89 123-17,-88-124 1,159-211-16,-1 0 15</inkml:trace>
  <inkml:trace contextRef="#ctx0" brushRef="#br0" timeOffset="32018.88">14552 9155 0,'-18'0'15,"36"0"-15,-124 52 32,71-16-32,0-1 15,-89 89 1,54-19-1,52-87 1</inkml:trace>
  <inkml:trace contextRef="#ctx0" brushRef="#br0" timeOffset="32203.21">14640 9296 0,'0'0'0,"0"17"16,-17-17-16,-19 36 15,-52 69 1,-53 1 0,35-35 15,53-54-15</inkml:trace>
  <inkml:trace contextRef="#ctx0" brushRef="#br0" timeOffset="32418.92">14287 9243 0,'-17'17'0,"70"107"32,0-54-17,-18-34-15,71 70 16,-36-71-1,-34-18 1,-36-34 0</inkml:trace>
  <inkml:trace contextRef="#ctx0" brushRef="#br0" timeOffset="32635.89">14411 9066 0,'35'36'16,"-17"-1"-1,0 0-15,52 53 16,-35-35-16,71 88 16,-18-70-1,1 17 1,-37-70-1</inkml:trace>
  <inkml:trace contextRef="#ctx0" brushRef="#br0" timeOffset="38784.05">441 5556 0,'-18'0'16,"36"0"-16,0 88 94,-1 71-79,-17-106-15,0 53 32,0-36-17,0-52 1,-53 0 0,-35-36-1,0-35 1,17-17-1,54-36 1,34 18 0,54-18-1,70 35 1,18 18 0,0 53-1,-54 71 1,-69 35-1,-36-53 1,-18-18-16,0 18 16,-70 53 15,-18-18-15,36-35-1,52-53 32</inkml:trace>
  <inkml:trace contextRef="#ctx0" brushRef="#br0" timeOffset="39953.07">1799 12294 0,'0'0'0,"-17"0"0,-1 0 15,18 0 1,18 0 0,52 18-1,54 17 1,-54-17 0,-35-1-16,1 19 15,-19-1 1,-34 18-1,-72 35 1,-34-35 0,35 0-1,35-35 1,35-18 0,36-18 15,88-17-16,70-53 17,-88 70-32,0 18 31,-35 0-31,-35 0 0</inkml:trace>
  <inkml:trace contextRef="#ctx0" brushRef="#br0" timeOffset="40403.78">1799 12841 0,'0'0'16,"-247"-88"-1,141-71 1,106 0-1,36 71 1,34 0 0,-17 35-1,88-35 1,71 17 0,-36 71-1,-17 89 1,-71 52-1,-88 17 1,-35-52 0,0-53-16,-36 35 15,-70 18 1,-18-53 0,36-35-1,35-18 1,70-18-1,0-35 1</inkml:trace>
  <inkml:trace contextRef="#ctx0" brushRef="#br0" timeOffset="44303.16">3281 11977 0,'0'0'16,"53"0"31,158-18-31,-122 18-16,-19-17 15,107-19 1,-107 19-1,-52 17-15,-36 0 32,0 0-32</inkml:trace>
  <inkml:trace contextRef="#ctx0" brushRef="#br0" timeOffset="44489.05">3510 11959 0,'0'0'0,"-35"35"15,35-17 1,-18 53-16,-17 105 16,0-35-1,-54 53 17,37-106-17,-1-105-15</inkml:trace>
  <inkml:trace contextRef="#ctx0" brushRef="#br0" timeOffset="44770.79">3457 12224 0,'18'0'15,"17"-18"-15,-88 36 0,247-89 16,-141 54-1,18-1-15,-36 36 16,-17 70 0,-18 70 15,-53-16-15,-18-54-1,-35 0 1,18-53-1,0-70 1</inkml:trace>
  <inkml:trace contextRef="#ctx0" brushRef="#br0" timeOffset="45006.19">3457 12330 0,'18'0'16,"-1"17"-16,-52-34 0,88 34 15,-18 18-15,71 36 16,-70-53 0,69 35-1,54 17 1,-71-35 0,-52-17-16,-1 0 15,-18-1 1,-34-52-1</inkml:trace>
  <inkml:trace contextRef="#ctx0" brushRef="#br0" timeOffset="45350.09">2857 11712 0,'0'18'31,"0"70"-15,18-35 0,35 0-1</inkml:trace>
  <inkml:trace contextRef="#ctx0" brushRef="#br0" timeOffset="45522.1">3052 11606 0,'0'0'16,"-18"18"-1,18 0 1,0-1-16,35 89 15,18-53 1,-35-18-16</inkml:trace>
  <inkml:trace contextRef="#ctx0" brushRef="#br0" timeOffset="45870.67">4304 11395 0,'0'0'0,"0"17"16,0 19 0,-18 69-1,-17-69 1</inkml:trace>
  <inkml:trace contextRef="#ctx0" brushRef="#br0" timeOffset="46071.11">4498 11483 0,'-18'70'47,"1"1"-31,-1-36-16,0 18 0,-17 35 15,0-52-15</inkml:trace>
  <inkml:trace contextRef="#ctx0" brushRef="#br0" timeOffset="46837.06">5539 11765 0,'-18'0'0,"36"0"0,-36-18 15,18 36 16,0 53-15,18-18-16,17 88 16,-17-35-1,-18-124 17</inkml:trace>
  <inkml:trace contextRef="#ctx0" brushRef="#br0" timeOffset="47037.77">5556 11695 0,'0'0'0,"18"0"31,52-18-15,160-17 15,-195 17-31,0 18 15,-17 0-15,-18 18 16,-18-1-16</inkml:trace>
  <inkml:trace contextRef="#ctx0" brushRef="#br0" timeOffset="47208.23">5644 11836 0,'0'0'0,"-17"0"16,34 0-1,36 17 1,71-17 15,-71 0-15,-18 0-16</inkml:trace>
  <inkml:trace contextRef="#ctx0" brushRef="#br0" timeOffset="47371.44">5627 11959 0,'0'0'0,"-18"0"16,124 0 15,-53 0-31,0-17 0,17 17 16,-17 0-1,-53-18-15,0 36 16</inkml:trace>
  <inkml:trace contextRef="#ctx0" brushRef="#br0" timeOffset="47570.05">5362 12259 0,'-17'0'0,"34"0"16,36 0-1,88-53 1,-35 0-1,0 0 1,-18-17 0,-70 52-1,-54 18 1</inkml:trace>
  <inkml:trace contextRef="#ctx0" brushRef="#br0" timeOffset="48088.84">5627 12259 0,'0'35'0,"0"-70"0,-18 211 31,53-87-31,36-36 31,35-53-15,17-71 0,-52-35-1,-18 0 1,-36 36-1,-17 34 1,-35 36 0,-35 0-1,-19 53 1,1 0 0,35-17-1,106-36 63,35 0-62,-35 0-16,18 17 16,17 1-1,-35-1 1,18 19-1,-36-1 1,-18-17 0,1-18-1,-18-36 17</inkml:trace>
  <inkml:trace contextRef="#ctx0" brushRef="#br0" timeOffset="48370.52">6421 11342 0,'0'0'16,"17"0"-1,1 0 1,-1 0-16,1 0 0,35 0 16,-18 0-1,-35 17 1</inkml:trace>
  <inkml:trace contextRef="#ctx0" brushRef="#br0" timeOffset="48590.86">6244 11589 0,'0'0'0,"-17"17"16,246-34 15,-159-1-16,1 0-15,141-70 32,-159 71-17,-89 17 1,1 0-16</inkml:trace>
  <inkml:trace contextRef="#ctx0" brushRef="#br0" timeOffset="48804.22">6262 11624 0,'0'18'16,"0"-36"-16,-18 71 15,36 17 1,17 177 0,-17-88-1,-18 106 1,-53-89-1,-18-70 1,-35-88 0,53-54-1</inkml:trace>
  <inkml:trace contextRef="#ctx0" brushRef="#br0" timeOffset="49020.69">6456 12012 0,'17'0'15,"-34"0"-15,87-18 0,142-70 32,-88 18-17,-89 52 1,-53 0-1,1 18-15</inkml:trace>
  <inkml:trace contextRef="#ctx0" brushRef="#br0" timeOffset="49170.32">6509 11747 0,'0'0'0,"0"18"0,-18 0 15,53 105 1,-17-52-1,-18-18-15,18 0 16,-18-36 0</inkml:trace>
  <inkml:trace contextRef="#ctx0" brushRef="#br0" timeOffset="49454.89">6685 11730 0,'0'0'16,"0"35"0,0 36-1,-18 70 1,1-71 0,-1-52-16,18 0 15,0-36 1,18 18-1,52-53 17,19 18-17,-36 35 1,-53 17-16</inkml:trace>
  <inkml:trace contextRef="#ctx0" brushRef="#br0" timeOffset="49721.62">6509 12347 0,'0'0'0,"53"-17"31,-36-1-15,19 0-16,87-35 15,-52 36 1,-71 52-1,-18 36 17,-70 52-17,-36-17 1,54-106 0,70-18-16</inkml:trace>
  <inkml:trace contextRef="#ctx0" brushRef="#br0" timeOffset="49939.19">6632 12259 0,'18'18'16,"-36"-36"-16,142 141 16,-89-87-16,18 17 15,-18-36-15,36 19 16,17-1-1,-18-17 1,-34-18 15,-19-89-15</inkml:trace>
  <inkml:trace contextRef="#ctx0" brushRef="#br0" timeOffset="50191.45">7355 11977 0,'0'0'31,"0"0"-31,159-18 31,-71 18-15,1 0 15,-72 18-15</inkml:trace>
  <inkml:trace contextRef="#ctx0" brushRef="#br0" timeOffset="50388.1">7497 12136 0,'-18'0'0,"36"0"0,-54 17 16,54-17 15,70 0 0,0 0-31,36-17 16,-54-19-1</inkml:trace>
  <inkml:trace contextRef="#ctx0" brushRef="#br0" timeOffset="50920.89">8096 11942 0,'0'-36'16,"0"72"-16,0-107 15,18 36-15,35-54 16,35 1 0,-35 53-1,0 0 1,35 35 0,-17 70 15,-71-17-31,-18 53 15,-17-18 17,-71 36-17,18-36 1,-1 18 0,37-53-1,34-36 1,36-17-1,17 0 1,0 0 0,36 0-1,70 0 1,35 0 0,-70 0-1,-35 0 1,-19 0-1,1-17 17,-35-1-32</inkml:trace>
  <inkml:trace contextRef="#ctx0" brushRef="#br0" timeOffset="51055.13">9578 12012 0,'18'0'0,"-36"0"0,18 0 16,0 18-1</inkml:trace>
  <inkml:trace contextRef="#ctx0" brushRef="#br0" timeOffset="54056.1">10389 11695 0,'-17'-53'16,"34"106"-16,-52-124 31,35 89-31,0-1 0,18 107 16,35 87-1,-18-52 1,18-88-1,17-71 17,19-71-17,-19-17 1,-52 35-16,17-53 16,0-53-1,-35 18 1,0 71-1,0 52 1,-17 36 0,-19-18-1</inkml:trace>
  <inkml:trace contextRef="#ctx0" brushRef="#br0" timeOffset="54421.93">10178 11236 0,'17'18'16,"19"-18"-1,69 0 1,-34 17-16,141-34 15,-54-1 1,-105 0-16,88-35 16,-88 0-1,-53 36-15,0-18 16,-35-36 0,-36 0-1,1 19 1,35 52-1,17-18 17,0 18-32</inkml:trace>
  <inkml:trace contextRef="#ctx0" brushRef="#br0" timeOffset="54620.15">11412 11589 0,'0'0'16,"0"-18"-16,18 18 16</inkml:trace>
  <inkml:trace contextRef="#ctx0" brushRef="#br0" timeOffset="66786.28">2558 13811 0,'-18'-17'15,"36"34"-15,-36-17 32,18 18-1,71 158-16,-54-88-15,54 124 16,-36-106 0,-35-88-16,35 17 15,-17-35 1,17-18 0,-17-70-1,17-35 1,-17-19 15,-18 1-15,0 53-1,0-18 1,0 53 0,0 36-1</inkml:trace>
  <inkml:trace contextRef="#ctx0" brushRef="#br0" timeOffset="67456.21">2293 13582 0,'0'0'0,"53"0"63,88 0-48,-88-18-15,159-17 32,-177 35-17,-17-18-15,-36-17 47,18 17-31,-35 1-16,-36-54 31,36 18-15,35 36-1</inkml:trace>
  <inkml:trace contextRef="#ctx0" brushRef="#br0" timeOffset="74856.98">2822 14164 0,'-35'18'16,"-18"-18"-16,141-18 0,-335 18 31,230-18-31,-1-17 0,0-53 31,54-18-15,17 36 0,70-19-1,-35 72 1,-35 70 0,-71 70-1,-87-17 1,-1-53-1,53-53-15,-71 17 16,72-52 0,16-53-1,72-106 1,69 35 0,19 53-1,-36 89 16,-53 34-31,36 36 16,-54 106 0,-69 35-1,-72-70 1,-35-72 0,54-69-1,52-71 1,53-36-1,53-70 1,70 18 0,18 123-1,-17 159 1,-54 105 0,-70-52-1,-18-106-15,-105 70 31,35-70-15,-53-70 0,53-89-1,52-88 1,72-35 0,52 123-1,-53 53-15,88 18 16,71 52-1,-70 124 1,-106 89 0,-142-19-1,-52-52 1,17-88 0,71-89-1,17-141 16,89 0-15,88-88 0,70 106-1,18 124 1,-35 140 0,-124 1-1,-35-54-15,-35 54 16,-124 34-1,-70-16 1,17-90 0,89-69-1,87-89 1,54-17 0,0 70-16</inkml:trace>
  <inkml:trace contextRef="#ctx0" brushRef="#br0" timeOffset="78390.22">11271 9260 0,'0'36'47,"36"87"-32,-19-105-15,36-1 16,-35 1-1,35-18 1,17 0 0,1-53-1,-18-35 1,0 35 0,-18 18-1,18 52 16,17 36-15,36-17 0,0-19-1,-18-17 1,0-17 0,-17-36 15,-36 17-16,18-17 1,-35 53 0,-1 0-1,19 18 1,34 17 0,18-17-1,-17-18 1,35-18-1,0-35 1,-18 1 0,-35 16-1,-53 19 1,0 52 0,0-17-16,35 34 15,18 1 16,18-17-15,34-1 0,-34-35-1,88-35 1,-36-1 0,-70 1-1,18 35 1,-36 0-1,0 0 1,0 0 0,-17 0-1,17 18 1,18-18 0,-35 17 15,0 1-16</inkml:trace>
  <inkml:trace contextRef="#ctx0" brushRef="#br0" timeOffset="81741.17">5662 14146 0,'-18'0'16,"36"0"-16,-71 0 31,36 18-31,-1 35 16,0 0-1,18 106 1,0 52-1,36 71 1,52-140 0,-18-72-1,18-17 1,-52-35 0,-1-1-1</inkml:trace>
  <inkml:trace contextRef="#ctx0" brushRef="#br0" timeOffset="82024.64">5997 14658 0,'-35'18'16,"70"-18"46,18 0-46,-18-18-16,89 0 31,-54 1-15,-70-1-16,18 18 15,0 0-15</inkml:trace>
  <inkml:trace contextRef="#ctx0" brushRef="#br0" timeOffset="82358.16">6562 14464 0,'0'0'0,"17"0"47,1 0-32,17 0-15,89-18 16,87-35 0,-140 36-16,52-19 15,36 1 1,-35 17-1,-19 1 1,-34-1 0,-53 1-1,-36 17 1,-35 17 0,-17 36-1</inkml:trace>
  <inkml:trace contextRef="#ctx0" brushRef="#br0" timeOffset="82658.11">7214 14587 0,'0'0'15,"0"36"-15,-17 105 16,34-71-1,36-17 1,0-35 0,18 17-1,-36-35 1,-35 18 0,-35 35 15,-54 17-16,1-34 1,53-19-16,0-17 0</inkml:trace>
  <inkml:trace contextRef="#ctx0" brushRef="#br0" timeOffset="82875.02">7161 14693 0,'0'0'15,"0"18"-15,-17-18 16,52-18 0,53-17-1,0 0 1,18-18 0,-70 17-16,-1 19 15,-53-18 1</inkml:trace>
  <inkml:trace contextRef="#ctx0" brushRef="#br0" timeOffset="83341.84">6844 13635 0,'0'0'0,"-18"0"16,54 0 0,-19 0-1,36 17-15,18 19 16,-71 17 0,-18 0 15,0-18-31,-70 0 15,53-17 1,17-18 0,36 0-1,70-18 1,36 18 0,-36 18-1,-71 17 1,-52 36-1,-53-18 1,-36-18 0,54-18-1,52-17 1,18-17 0</inkml:trace>
  <inkml:trace contextRef="#ctx0" brushRef="#br0" timeOffset="83927.07">8220 14781 0,'0'36'31,"0"-72"-31,0 107 0,0-18 0,0 88 31,-18-35-15,0-53 0,18-36-16</inkml:trace>
  <inkml:trace contextRef="#ctx0" brushRef="#br0" timeOffset="84207.43">8467 14358 0,'0'0'0,"35"0"31,18 0-16,-18 0-15,36-18 16,35 1 0,-54-1-1,-16 18-15,-1-18 16</inkml:trace>
  <inkml:trace contextRef="#ctx0" brushRef="#br0" timeOffset="84424.44">9155 14076 0,'52'0'47,"-34"0"-47,17 0 0,124 0 16,-35-18-1,-71 1 1,88-19-1,-53 19 1,-71-19 0</inkml:trace>
  <inkml:trace contextRef="#ctx0" brushRef="#br0" timeOffset="84724.98">9613 14287 0,'-35'71'16,"35"-53"-16,35-107 0,-35 266 31,53-142-31,71 0 16,-19-35-1,-69 0 16,-36 18-15,-53 53 0,-88 87-1,17-34 1,89-89 0</inkml:trace>
  <inkml:trace contextRef="#ctx0" brushRef="#br0" timeOffset="84924.93">9613 14411 0,'0'0'16,"-35"-18"0,70 18-1,0 0 1,36-35-1,-36 35-15,53-35 16,-17-18 0,-71 0-1</inkml:trace>
  <inkml:trace contextRef="#ctx0" brushRef="#br0" timeOffset="85292.04">9543 13529 0,'-36'0'16,"72"0"-16,-107 0 31,36 35-15,17 1-16,-35 16 15,0 19 1,-53 0 0,89-71-1,52 0 17,71-36-17,-53 19-15,70-19 16,36 1-1,-88 17 1</inkml:trace>
  <inkml:trace contextRef="#ctx0" brushRef="#br0" timeOffset="85455.97">9490 13511 0,'-18'0'15,"36"0"-15,-36 18 16,36 70 0,35 53-1,-18-35 1,-35-88-16</inkml:trace>
  <inkml:trace contextRef="#ctx0" brushRef="#br0" timeOffset="85774.96">10072 13317 0,'0'0'15,"17"0"-15,54 36 0,-18-1 16,17 53-1,36 88 1,-35 36 0,-54 17-1,-17-87 1,-17 34 0,-1-105-1,1-36 1,34-18-1,-34-34-15</inkml:trace>
  <inkml:trace contextRef="#ctx0" brushRef="#br0" timeOffset="87161.15">11077 13705 0,'0'0'0,"-17"0"31,-1 53-15,0 0 0,-17 53-16,17-53 0,-17 35 31,-18 18-16,0-18 1,18-35 0</inkml:trace>
  <inkml:trace contextRef="#ctx0" brushRef="#br0" timeOffset="87425.09">10813 13758 0,'-53'18'16,"35"-18"-1,18 18-15,18-1 32,35 54-32,70 35 31,36-36-16,-53 1 1,-36-54 0,-52-17-16</inkml:trace>
  <inkml:trace contextRef="#ctx0" brushRef="#br0" timeOffset="87903.2">11448 13688 0,'0'-53'0,"0"106"0,-18-141 0,36 35 16,70-53 0,0 53-1,18 18 1,53 17 15,-106 106-15,-106 89-1,-18-54 1,-35 53 0,36-87-1,17-36 1,35-36 0,36-17-1,17 0 1,18-17-1,70-1 1,1 0 0,-71 1-1,0-1 1,-36 36 0,-17-36 30</inkml:trace>
  <inkml:trace contextRef="#ctx0" brushRef="#br0" timeOffset="88092.25">12312 13635 0,'0'0'16,"35"0"-1,53-18 1,36 1 0,-54-1-1,-52 18-15,-18-18 16,-18 36 0</inkml:trace>
  <inkml:trace contextRef="#ctx0" brushRef="#br0" timeOffset="88291.27">12418 13794 0,'-36'17'15,"19"-17"-15,52 0 32,18 0-17,35 0 1,18-17-1,-71 34 1,1-17 0</inkml:trace>
  <inkml:trace contextRef="#ctx0" brushRef="#br0" timeOffset="88875.2">13652 12859 0,'-35'0'15,"18"0"-15,69 0 0,-157 35 16,52 159 15,35-88-31,0 141 16,54 106-1,34-71 1,18-88 0,18-71-1,-53-70 1,-35-53 15,0 0-31,-18-35 16,17-36-16</inkml:trace>
  <inkml:trace contextRef="#ctx0" brushRef="#br0" timeOffset="89107.98">14023 13670 0,'-18'0'31,"1"0"-31,34 0 32,142 0-17,-106-18-15,35 18 16,18-17 0,-18-36-1</inkml:trace>
  <inkml:trace contextRef="#ctx0" brushRef="#br0" timeOffset="89308.46">14817 13476 0,'0'0'16,"53"-18"0,35 18-1,-18-17-15,89-18 16,53-18-1,-124 35 1,-88 53 0,-18-17-16</inkml:trace>
  <inkml:trace contextRef="#ctx0" brushRef="#br0" timeOffset="89591.19">15117 13688 0,'0'0'0,"-36"70"16,36-34-16,0-1 15,0-17-15,18 34 16,35 1 0,70-17-1,-17-19 1,-88-17-1,-54 36 1,-34-1 0,-18 18-1,-89 35 1,107-70 0</inkml:trace>
  <inkml:trace contextRef="#ctx0" brushRef="#br0" timeOffset="89808.09">15064 13723 0,'0'0'16,"-18"18"0,53-18-1,-17-18 1,17 0-16,89-17 15,-71 0-15,17 0 16,-35 35-16,-35-18 16,-17-17-1</inkml:trace>
  <inkml:trace contextRef="#ctx0" brushRef="#br0" timeOffset="90175.87">15081 12541 0,'-17'-17'15,"34"34"-15,-34-17 0,-19 36 16,19 52 0,-1 70-1,36 1 1,-1-106-16,19 0 15,122-53 1,-105-53 0,-35-53-1,-71 53 1,0 36 15,-35 34-15,35 19-1,35 17 1,1 70 0,17-70-16</inkml:trace>
  <inkml:trace contextRef="#ctx0" brushRef="#br0" timeOffset="90361.21">15699 13582 0,'17'18'0,"-34"-36"15,34 53-15,-17-17 0,18 35 16,-18-18-16,-18 36 16,36-18-16,-36 70 31</inkml:trace>
  <inkml:trace contextRef="#ctx0" brushRef="#br0" timeOffset="90909.28">16457 13141 0,'0'0'32,"159"-18"-1,-89 1-15,248-54-1,-142 36 16,-176 35-15,-17 53 0,-36-18-16</inkml:trace>
  <inkml:trace contextRef="#ctx0" brushRef="#br0" timeOffset="91225.12">16757 13406 0,'-18'17'15,"36"-34"-15,-36 105 16,36-53-16,0-17 16,17 17-16,18 18 15,0-18-15,35 0 16,18-17 0,-36-18 15,-70 18-16,-70 35 1,-36 52 0,53-69-1,-53 70 1,53-71 0,36-53-16</inkml:trace>
  <inkml:trace contextRef="#ctx0" brushRef="#br0" timeOffset="91425.3">16739 13458 0,'0'0'0,"-17"-17"16,-1 17-16,18 17 16,-18-17-16,54 0 31,17-17-16,52-1 1,-34 1-16,35-19 16,-71 19-16,18-36 15</inkml:trace>
  <inkml:trace contextRef="#ctx0" brushRef="#br0" timeOffset="91875.98">17022 12365 0,'-106'-53'15,"212"106"-15,-248-124 16,54 36-16,0 17 16,0 18 15,70 18-16,18 17-15,0 36 16,106 105 0,-35-88-1,-19-17 1,-16 0 0,-72-1-1,-16-35 1,16-35-16,-34-17 15,52-1-15,-17-17 16,35-36 0,53 1-1,17 17 1,71 18 0,-52 35 15,-36 0-31,17 0 0</inkml:trace>
  <inkml:trace contextRef="#ctx0" brushRef="#br0" timeOffset="92208.25">17427 12065 0,'18'0'31,"-36"0"-31,53 0 0,18 18 16,36 105-1,-54-70-15,88 194 32,-70-35-32,-17 35 31,-1 123-16,-53-141 1,-17-88 0,-18-17-1,-18-71 1,54-36-16</inkml:trace>
  <inkml:trace contextRef="#ctx0" brushRef="#br0" timeOffset="92759.14">16792 14358 0,'-53'18'31,"71"-18"0,35 0-15,-18 0-16,18 0 0,71 0 16,-1-18-1,-52 18-15,105-35 16,-88 17 0,124-17-16,105-18 31,-17 18-16,-123 17 1,34-17 0,-70 17-1,-35 0 1,-71 1 0,-17 17 15,0-18-16</inkml:trace>
  <inkml:trace contextRef="#ctx0" brushRef="#br0" timeOffset="92976.15">19456 13705 0,'0'0'0,"-18"0"31,-88 106-15,18 0 0,-18 35-1,53-88 1,53-35 0,18-18-16</inkml:trace>
  <inkml:trace contextRef="#ctx0" brushRef="#br0" timeOffset="93159.04">19614 13829 0,'0'0'31,"-35"35"-31,18 0 0,-19-17 16,-34 53-16,-19-1 15,54-17 1,-88 35-1,52-35 1,54-53-16</inkml:trace>
  <inkml:trace contextRef="#ctx0" brushRef="#br0" timeOffset="93377.1">19103 13864 0,'0'18'15,"0"-36"-15,0 53 16,35 54 0,-17-36-16,35 17 15,70 36 1,-17-53 0,-53-53 15,-53-35-16</inkml:trace>
  <inkml:trace contextRef="#ctx0" brushRef="#br0" timeOffset="93591.8">19297 13723 0,'0'0'15,"18"0"1,-18 18-16,123 123 31,-88-106-31,106 89 16,-70-54-1,-36-52-15,53 52 16,-52-52 0</inkml:trace>
  <inkml:trace contextRef="#ctx0" brushRef="#br0" timeOffset="121351.97">3104 10089 0,'-17'0'0</inkml:trace>
  <inkml:trace contextRef="#ctx0" brushRef="#br0" timeOffset="121528.22">2999 10089 0,'35'-35'0,"-70"70"0,105-140 15,1 16 1,-54 36-1</inkml:trace>
  <inkml:trace contextRef="#ctx0" brushRef="#br0" timeOffset="121598.87">3016 10125 0</inkml:trace>
  <inkml:trace contextRef="#ctx0" brushRef="#br1" timeOffset="127645.94">16563 6279 0,'88'106'16,"-176"-212"-16,458 212 16,-264-141-1,0 0-15,70-36 16,-52-17-1,-142 0 1,-105 17 0,-1 36-1,-70 35 1,88 35 0,71 71-1,70 176 1,-17 0-1,-18 212 1,0-335 15,-35-88-15,-18-54 0,18-105-1,35-35 1,70-89-1,36 89 1,-53 105-16,35 0 16,-53 18-16,18 18 15,-35 35 1,-36 35 0,-88-35-1,-17-18 1,35-35-1,52-17 1,19 17 15,52 0-15,53 35 0,36 35-1,-36-17 1,0-35-1,-35-36 1</inkml:trace>
  <inkml:trace contextRef="#ctx0" brushRef="#br1" timeOffset="128479.14">17462 6967 0,'0'0'16,"-17"18"-16,105 0 31,-35-18-31,88-36 16,-35-34 15,-71 17-15,-70-18-1,-53 36 1,-53 106-1,70 17 1,53 18 0,89-53-1,52-36 1,-17-34 0,0-54-1,-53 0 1,-18-34-1,1-19 1,-36 124 15,-36 35-15,36 71 0,53-53-1,0-53 1,-18 0-16,1-17 15,70-89 1,-18-53 0,-53 0-1,-17 36 1,-18 87 0,0 54 15,0 17-16,0 89-15,0 87 16,0 213 15,17-36-15,1-88 0,-18-142-1,-53-34 1,-35-89-1,-36-52 1,-52-72 0,52-34-1,36-53 1,106 52 0,0 54-16</inkml:trace>
  <inkml:trace contextRef="#ctx0" brushRef="#br1" timeOffset="128642.38">18874 6491 0,'0'0'0,"-18"35"46,0 1-46</inkml:trace>
  <inkml:trace contextRef="#ctx0" brushRef="#br1" timeOffset="128796.72">18874 6844 0,'0'0'0,"-18"18"16,0-18-16,18 35 15,0 0 1,0 0 0</inkml:trace>
  <inkml:trace contextRef="#ctx0" brushRef="#br1" timeOffset="130062.2">19420 6068 0,'-17'0'15,"-19"70"1,36-34-1,0-19-15,0 19 0,18 16 16,17 1 15</inkml:trace>
  <inkml:trace contextRef="#ctx0" brushRef="#br1" timeOffset="130330.1">19473 5997 0,'-17'0'0,"34"0"0,36 0 47,0 0-47,0 0 16,0 71 15,-71-18-31,-70 35 15,-35-35 17,34-36-17,89-34 1,18-1-16</inkml:trace>
  <inkml:trace contextRef="#ctx0" brushRef="#br1" timeOffset="130497.8">19844 5927 0,'0'0'0,"0"35"15,17-17-15,1 34 16,17 19 0,1-18-1,-19-35 1</inkml:trace>
  <inkml:trace contextRef="#ctx0" brushRef="#br1" timeOffset="130730.84">19914 5962 0,'0'-18'0,"0"36"0,0-71 16,18 35-1,52 1 1,54-1-1,-36 36 1,-35-1 0,-35 36-1,-106 71 1,-89 35 0,54-107-1</inkml:trace>
  <inkml:trace contextRef="#ctx0" brushRef="#br1" timeOffset="131113.39">19562 6403 0,'-18'18'0,"18"17"16,88-123-16,-158 123 31,52 88-31,18-87 0,35 17 16,18-1-1,-18-16 1,-35-19-1,-53-17 1,1-17 0,-19-54-1,36-35 1,70 18 0,71 35-1,70 0 1,1 71-1,-107 17 1,-17 53 15,-106 54-15,-88-37 0,18-52-1,70-53-15</inkml:trace>
  <inkml:trace contextRef="#ctx0" brushRef="#br1" timeOffset="131244.57">19509 6632 0,'17'-17'16,"1"17"-16,52-18 15,72 0 1,16 18 0,-70 18-1,-70 0 1</inkml:trace>
  <inkml:trace contextRef="#ctx0" brushRef="#br1" timeOffset="131411.88">19562 6773 0,'-18'0'0,"106"-17"31,18-1-15,-53 18-16,88-18 15,-88 18 1</inkml:trace>
  <inkml:trace contextRef="#ctx0" brushRef="#br1" timeOffset="131663.85">19279 7073 0,'-17'0'15,"34"0"-15,-52 0 0,17 0 16,36 0 0,123-17-1,88-36 1,18 0 0,-53 17-1,-123 36 1,-53-17-1,-54 17 1,1 0-16</inkml:trace>
  <inkml:trace contextRef="#ctx0" brushRef="#br1" timeOffset="131878.94">19773 6526 0,'0'-17'31,"0"34"-31,18-34 0,-1 34 0,1 1 16,0 35-16,17 194 31,-17 88-15,-36-70 0,-17-124-1,-1-18 1,19-88-1</inkml:trace>
  <inkml:trace contextRef="#ctx0" brushRef="#br1" timeOffset="132312.35">20726 6297 0,'0'0'0,"-18"18"15,-17-1-15,-1 19 0,-140 158 31,123-141-15,0-1-16,-70 107 31,105-123-31</inkml:trace>
  <inkml:trace contextRef="#ctx0" brushRef="#br1" timeOffset="132495.96">20514 6579 0,'0'36'16,"0"-72"-16,18 89 16,-18 124-1,0-107-15,0 54 16,-18-19 0,0-69-1,18-54 1</inkml:trace>
  <inkml:trace contextRef="#ctx0" brushRef="#br1" timeOffset="132679.23">20884 6227 0,'0'0'15,"18"0"-15,53 0 16,17 17-1,-53 1-15,53 35 16,-70-18 0,-18-17-16</inkml:trace>
  <inkml:trace contextRef="#ctx0" brushRef="#br1" timeOffset="132846.96">20761 6562 0,'-35'0'0,"70"0"0,-53 0 15,36 0 1,53 0 0,-19-18-16,72 0 15,35-17 1,-71 35 0,-106 0-16</inkml:trace>
  <inkml:trace contextRef="#ctx0" brushRef="#br1" timeOffset="132979.79">20814 6667 0,'-18'18'16,"36"-36"-16,-36 160 15,36-19 1,35 1 0,17-107-1</inkml:trace>
  <inkml:trace contextRef="#ctx0" brushRef="#br1" timeOffset="133346.93">21184 6509 0,'0'17'0,"0"36"15,0 0 1,0 0-16,-17 88 15,-72 53 1,-34-88 0,17-71-1,36-35 1,17-17 0,53-1-1,0 0 1,17 18-16,36 0 15,88-17 1,71 17 15,-53 0-15,-18 0 0,-106 0-16</inkml:trace>
  <inkml:trace contextRef="#ctx0" brushRef="#br1" timeOffset="133948.87">21519 6227 0,'159'0'31,"88"-36"0,18 1-15,-177 35 0,-106 0-1</inkml:trace>
  <inkml:trace contextRef="#ctx0" brushRef="#br1" timeOffset="134345.93">21590 6350 0,'-18'0'31,"18"18"-31,-17 17 15,17 0-15,-18 53 16,0 89 0,18-71-1,0 70 1,18-70 0,-18-89-16</inkml:trace>
  <inkml:trace contextRef="#ctx0" brushRef="#br1" timeOffset="134663.17">21590 6544 0,'18'0'31,"123"-35"-15,-53 17-16,124-17 15,52 17 1,-211 18 0,0 71-1,-35 70 1,-54 141 0,-17-53-1,1-123 1,16-71-1,19-17-15,-36-18 16,35 0-16</inkml:trace>
  <inkml:trace contextRef="#ctx0" brushRef="#br1" timeOffset="134845.57">21749 6791 0,'0'0'16,"-18"0"-16,18 18 0,0-1 15,0 1-15,0 35 16,35 35 15,-17-35-15</inkml:trace>
  <inkml:trace contextRef="#ctx0" brushRef="#br1" timeOffset="135046.66">21802 6862 0,'53'-53'16,"-106"106"-16,158-142 16,-69 72-16,87 17 15,-87 53 1,-72 70 0,1-88-1,0 1-15,-89 34 16,18-35-1,71-52 1,70-36 0</inkml:trace>
  <inkml:trace contextRef="#ctx0" brushRef="#br1" timeOffset="135496.96">22666 6015 0,'-18'0'16,"1"17"-16,52-34 0,-88 193 15,53-123 1,0 0-16,18 35 16,35-52-1,-36-36-15</inkml:trace>
  <inkml:trace contextRef="#ctx0" brushRef="#br1" timeOffset="135713.39">22719 6015 0,'0'-18'16,"0"36"-16,35-71 15,18 53 1,53 0-1,17 35 1,-52 71 0,-53-35-1,-54 17 1,19-53-16,-36-17 16</inkml:trace>
  <inkml:trace contextRef="#ctx0" brushRef="#br1" timeOffset="135880.42">22684 6191 0,'35'-17'15,"-70"34"1,88-34-16,17-1 16,-17 0-16,35 18 15,18 18 1,-88 17-1</inkml:trace>
  <inkml:trace contextRef="#ctx0" brushRef="#br1" timeOffset="136046.84">22648 6315 0,'-17'0'0,"34"0"0,-17 0 15,18 0 1,70 0-16,53-18 31,-17 18-15,-89 0-16</inkml:trace>
  <inkml:trace contextRef="#ctx0" brushRef="#br1" timeOffset="136296.22">22384 6509 0,'-18'0'16,"89"0"15,123-18-15,-106 0-16,194-17 16,-53 0-1,-123 35 1,-88 0-16,-18 0 15,-71 18 1,-35-1 0</inkml:trace>
  <inkml:trace contextRef="#ctx0" brushRef="#br1" timeOffset="136596.82">22701 6685 0,'-17'35'15,"158"-158"-15,-318 370 16,230-406-16,-70 371 15,70-195-15,35-17 16,-35 0-16,70-17 16,1-54-1,-89 36 1,-106-36 0,-70 36-1,53 35 1,35 18-16,0-18 15,36 17-15,17 1 32,52 0-17,1-1 1,88 19 0,-123-36-16</inkml:trace>
  <inkml:trace contextRef="#ctx0" brushRef="#br1" timeOffset="136797.2">22631 7073 0,'-18'0'0,"36"0"0,-54 0 16,72 0 15,87 0-15,1 0-16,-71 0 0,52-17 15,19-1 1,-107 0 0</inkml:trace>
  <inkml:trace contextRef="#ctx0" brushRef="#br1" timeOffset="137163.46">22842 6897 0,'-35'0'0,"70"0"16,-105 0-16,87 35 31,1-17-31,35 52 16,0 54-1,-53-18 1,-53-18 0,-35-53-1,-36-17 1,36-18-1,18 0 1,122 0 31,37 0-31,-54 0-16,159 0 15,-88 0 1,53 0-1,-54 0 1,-69-36 0</inkml:trace>
  <inkml:trace contextRef="#ctx0" brushRef="#br1" timeOffset="137812.92">23601 6350 0,'17'0'47,"142"18"-31,-88-18-16,105-18 15,-123 18 1,-18 0-16,-35 18 16,-70 17-1</inkml:trace>
  <inkml:trace contextRef="#ctx0" brushRef="#br1" timeOffset="138197.04">23548 6685 0,'0'18'0,"0"-36"0,-18 89 16,18 35 0,0 35-1,18-71 1,-18-52 0,18-18-1,-36-35 1,0-36-1,1 18 1,34-35 15,1 70-15,88-35 0,-18 53-1,0 89 1,-70 16-1,-36-52 1,-52 18 0,-1-54-1,18-17 1</inkml:trace>
  <inkml:trace contextRef="#ctx0" brushRef="#br1" timeOffset="138346.9">23530 6967 0,'18'-17'31,"0"-1"-31,-1 18 16,71-18-1,36 36 1,-89 35 0,-53-18-16</inkml:trace>
  <inkml:trace contextRef="#ctx0" brushRef="#br1" timeOffset="138496.71">23513 7161 0,'-18'0'16,"36"0"-16,-1-17 15,1-1 1,141-52 0,17-19-1,-141 54 1</inkml:trace>
  <inkml:trace contextRef="#ctx0" brushRef="#br1" timeOffset="139029.85">24095 6227 0,'-53'35'31,"106"-70"-31,-106 87 16,53 1-1,35 18 1,0-53-16,71-18 16,-18-36-1,-35 1 1,-53 17 0,0 1-1,0 123 16,-17 17-15,17-52 0,17 70-1,19 70 1,-19-87 0,-17-71-1,-35-18 1,-36-35-1,-34-18 1,-19-35 0,54-17-1,52 17 1,53 0 0,18 18-1,53 17 1,0 1-1,-71 17 1</inkml:trace>
  <inkml:trace contextRef="#ctx0" brushRef="#br1" timeOffset="139549.51">24624 6068 0,'0'123'47,"0"-246"-47,-18 317 0,18-18 15,-17-105-15,17 87 16,0 19-1,0-124 17</inkml:trace>
  <inkml:trace contextRef="#ctx0" brushRef="#br1" timeOffset="139730.43">24694 6209 0,'0'0'0,"-17"-18"15,17 18 17,17 0-32,107 0 15,35-17 1,-36 17 0,-88 17-1</inkml:trace>
  <inkml:trace contextRef="#ctx0" brushRef="#br1" timeOffset="139914.22">24677 6438 0,'0'18'16,"0"-36"-16,-18 36 16,71-18-1,53-18 1,17 1-1,-52 17 1,-53-18-16</inkml:trace>
  <inkml:trace contextRef="#ctx0" brushRef="#br1" timeOffset="140079.96">24642 6615 0,'0'0'16,"52"-18"-1,1 18 1,-17 0-16,17-18 16,88 18-1,-53 0 1</inkml:trace>
  <inkml:trace contextRef="#ctx0" brushRef="#br1" timeOffset="140630.01">24412 6791 0,'0'0'15,"0"18"-15,88-36 32,177-70-17,-194 52-15,17 1 16,-35 18-1,-71 34 17,-53 1-17,-87 123 1,52 53 0,71-53-1,88-53 1,35-70-1,70-36 1,1-52 0,-53-18-1,-71-18 1,-35 53 0,-17 35-16,-36-17 15,-53 35 1,-18 35 15,89-17-31,0 17 16,53 0-1,52 18 1,54-17 0,-19-36-1,19 0 1,-106 17-16</inkml:trace>
  <inkml:trace contextRef="#ctx0" brushRef="#br1" timeOffset="141003.15">25912 5821 0,'0'0'16,"35"0"31,124 17-32,-142 1 1,-17 17-1</inkml:trace>
  <inkml:trace contextRef="#ctx0" brushRef="#br1" timeOffset="141196.93">25682 6121 0,'0'0'0,"-35"0"16,53 0-16,17 0 15,141-36 1,54-17-1,-1 18 1,-106 18 0,-87 17-1,-54 0-15,-17 0 16</inkml:trace>
  <inkml:trace contextRef="#ctx0" brushRef="#br1" timeOffset="141430.12">25700 6191 0,'-18'0'16,"36"0"-16,-53 53 15,35-18-15,0 71 16,0 35 0,-36 142-1,-52-19 1,0-105-1,35-71 1,-18-70 0,36-36-1</inkml:trace>
  <inkml:trace contextRef="#ctx0" brushRef="#br1" timeOffset="141630.13">25735 6421 0,'0'0'0,"18"0"0,-1 0 15,1-18-15,88 18 16,106-18 0,-18 1-1,-89-1 1,-122 18-1</inkml:trace>
  <inkml:trace contextRef="#ctx0" brushRef="#br1" timeOffset="141762.34">25876 6438 0,'0'0'0,"-17"88"15,17-52-15,0 52 16,17-53-1</inkml:trace>
  <inkml:trace contextRef="#ctx0" brushRef="#br1" timeOffset="142047.03">26141 6350 0,'0'18'15,"-18"70"1,-70 53 0,35-71-1,35-34-15,-17 17 16,53-53 0,70-53-1,18 0 1,35 18-1,-88 35 17,-71 52-17</inkml:trace>
  <inkml:trace contextRef="#ctx0" brushRef="#br1" timeOffset="142314.04">25717 7038 0,'0'0'15,"18"0"1,0-18-16,-1 1 0,72-19 16,69 1-1,-34 17 1,-89 71 0,-70 0-1,-71 53 1,-35-18-1,17-35 17,36-35-17,71-36-15</inkml:trace>
  <inkml:trace contextRef="#ctx0" brushRef="#br1" timeOffset="142547.01">25806 7073 0,'0'18'32,"0"-36"-32,35 71 15,0-18-15,53 18 16,-17 0 0,35 0-1,-18-35 1,-35 17-1,-18-35 17,-17-18-32</inkml:trace>
  <inkml:trace contextRef="#ctx0" brushRef="#br1" timeOffset="144214.16">26864 6368 0,'18'0'47,"-36"0"-47,177-18 15,-18-17 1,-35 17 0,52 36-1,-105 52 1,-70 18-1,-19 18 1,-34 0 0,35-53-1,-54 0 1,72-53 0</inkml:trace>
  <inkml:trace contextRef="#ctx0" brushRef="#br1" timeOffset="144447.78">27093 6156 0,'0'-18'15,"18"18"1,-18 36 0,-18 140-1,-17-53 1,-124 354-1,1-107 1,34-193 0,54-107-1,52-105 1</inkml:trace>
  <inkml:trace contextRef="#ctx0" brushRef="#br1" timeOffset="144630.84">26846 6156 0,'18'18'16,"0"-18"-16,123 53 31,-35 52-15,-71-52-16,-17 53 15</inkml:trace>
  <inkml:trace contextRef="#ctx0" brushRef="#br1" timeOffset="145115.9">26899 6756 0,'-17'-18'16,"34"36"-16,1-71 15,70 35 1,106-17-1,-106 35 17,-17 17-17,-89 19 1,-70 87 0,0-17-1,88-53 1,53 35-1,17 0 1,-52-17 0,0-1-1,-54 1 1,-52-36 0,-18-35-1,53-35 1,18-18 15,35 0-15,18 18-16,35-18 15,53 0 1,-1 35 0,19-17-1,-89 35-15</inkml:trace>
  <inkml:trace contextRef="#ctx0" brushRef="#br1" timeOffset="145530.54">28063 6473 0,'0'0'15,"18"-17"1,53-18 0,-1-1-16,89-52 15,-53 18 1,-71 34-1,-53 54 17,-17 35-17,35 0-15,-35 141 16,35-36 0,0 72-1,0-124 1,0-71-16,-18 0 31,1-17-31</inkml:trace>
  <inkml:trace contextRef="#ctx0" brushRef="#br1" timeOffset="145747.31">28116 7056 0,'-17'0'16,"87"0"15,36 0-15,-35 0-16,123 0 15,-71 0 1,1 0 0,-89 0-1</inkml:trace>
  <inkml:trace contextRef="#ctx0" brushRef="#br1" timeOffset="145909.87">29139 7250 0,'0'0'0,"18"0"16,-18-18 46</inkml:trace>
  <inkml:trace contextRef="#ctx0" brushRef="#br1" timeOffset="149931.72">19050 5486 0,'0'0'16,"0"17"46,18 72-46,-1-72-16,-17 18 0,36 1 16,-19-19-1</inkml:trace>
  <inkml:trace contextRef="#ctx0" brushRef="#br1" timeOffset="150131.85">19156 5521 0,'0'0'0,"0"-18"16,17 36 31,1 35-31,17 17-1,-17-17 1,0-35-16,-18 0 0</inkml:trace>
  <inkml:trace contextRef="#ctx0" brushRef="#br1" timeOffset="150880.98">23372 5450 0,'0'0'31,"-18"36"0,-53 70-15,54-54-1</inkml:trace>
  <inkml:trace contextRef="#ctx0" brushRef="#br1" timeOffset="151047.87">23548 5539 0,'-18'0'16,"-17"35"-1,17 0 1,-35 36 0,-35 35-16</inkml:trace>
  <inkml:trace contextRef="#ctx0" brushRef="#br1" timeOffset="154214.63">24447 5609 0,'18'-17'16,"-36"34"-1,18 18 17,0 54-17,0-72 1</inkml:trace>
  <inkml:trace contextRef="#ctx0" brushRef="#br1" timeOffset="154397.49">24624 5609 0,'0'0'16,"0"53"31,0 53-32,0-71-15,0-17 0</inkml:trace>
  <inkml:trace contextRef="#ctx0" brushRef="#br1" timeOffset="154981.38">26705 5450 0,'-17'0'16,"-19"0"-1,1 18 1,17 0-16,-52 88 31,70-89-31</inkml:trace>
  <inkml:trace contextRef="#ctx0" brushRef="#br1" timeOffset="155148.75">26811 5468 0,'0'0'0,"-18"18"47,1 17-47,-1-17 0,-70 105 15,53-70 1</inkml:trace>
  <inkml:trace contextRef="#ctx0" brushRef="#br1" timeOffset="156498.06">27905 7479 0,'-18'0'0,"36"0"0,-54 18 31,125-18 16,34-18-32,-52 18-15,-1 0 0,1 0 16,123-18 0,141-17-1,-70 35 1,-160 0-1,-16 0 1,-19 18 0,-35-18-1,-35-18 1,-35 18 0,-88 0-1,17 18 1</inkml:trace>
  <inkml:trace contextRef="#ctx0" brushRef="#br1" timeOffset="156930.2">28152 7655 0,'-18'0'31,"36"0"-31,-18 0 63,35 0-48,18 0-15,194-17 31,-88-1-15,52 0 0,71-17-1,-105 17 1,-71 1 0,-89-1-1</inkml:trace>
  <inkml:trace contextRef="#ctx0" brushRef="#br2" timeOffset="169422.44">11042 7073 0,'-18'53'78,"1"35"-62,17-35-16,-18 141 31,18 53-16,18-53 1,-1 18 0,-17-124-1,0-17-15,0 193 16,0-70 0,0-106-1,0 18 16,0-18-15,0-17 0,0-36-1,0 18 1,0-18 0,0-17-1,0 0 1,18-18-1,0 0 1,-18 17 0,17-17-1,18 0 1,18 0 0,-17 0-1,34-17 1,-34 17-16,52-36 15,35 19 1,-35 17 0,89-18-1,-18 1 1,-54 17 0,36-18-1,18 0 1,-18 18-1,18-17 1,-35-1 0,-1 18-1,0 0 1,-52 0 0,53 0 15,-36 18-16,88-36 1,18 18 0,-53 0-1,0 0 1,-70 0 0,-18 0-16,17 0 15,19 0 1,16 18-1,-16-1 1,-1-17 0,-35 0-1,0 0 1,-18 0 15,-17-17-15,-1 17-1,18 0 1,-17 0 0,17 0-1,-17 0 1,0-18 15,17 18-15,18-18-1,-18 18 1,-35-17 0,0-1-1,0-17-15,0-18 16,0-88 0,0-18 15,0 36-16,-35-160 1,35 107 0,-18 105-16,18-52 15,-17-36 1,-1 36 0,0 35-1,18 17 1,0 36-1,0-1 1,0 1 0,0 0-1,0-18 1,-17 18 0,17-18 15,0-18-16,0 54 1,0-1-16,-18 0 78,0 1-62,1 17 15,-19-18-15,19 18-1,-1 0 1,-35-18-16,-17 18 16,-1 0 15,-17 36-16,35-19 1,-35 1 0,0 0-1,-1-1 1,-16-17 0,-19 18-1,1-1 1,34-17-1,1 18 1,-35-18 0,17 18-1,0-18 1,-17 17 0,52 1 15,36-18-31,-36 18 15,36-18-15,-18 0 16,-35 17 0,-18 1-1,-17 0 1,-1-1 0,18-17-1,36 0 1,-36 0-1,0 18 1,18-18 0,17 0-1,-17 0 1,-18-18 15,53 18-15,-35-17-1,0-1 1,0 18 0,0 0-1,-1 0 1,54 0 0,17 0-16,-17 0 15,0 0 1,17 0-1</inkml:trace>
  <inkml:trace contextRef="#ctx0" brushRef="#br2" timeOffset="173000.01">19262 9631 0,'-18'17'15,"36"-34"-15,-54 34 16,54-17-16,0 0 16,35 0-16,35 36 31,0-1-16,-53 36 1,-70-1 0,-71 71-1,-17-88 1,70-35 0,17-18-16,1 0 15,18 0 1,17-18-1,17 18 1,54 0 0,52 0-1,-35 0 1,1 0 0,-54 18 15,0-36-31</inkml:trace>
  <inkml:trace contextRef="#ctx0" brushRef="#br2" timeOffset="173316.93">19808 9613 0,'-17'0'15,"34"0"-15,-34 18 0,17-1 16,-18 89-1,18-18 1,35-52 0,36 17-1,-18-36 1,0 1 0,-36-18 15,-69 71-16,-1 34 1,-18 1 0,53-53-1,1-53-15,-1 0 16</inkml:trace>
  <inkml:trace contextRef="#ctx0" brushRef="#br2" timeOffset="173534.27">19773 9684 0,'18'0'32,"70"0"-17,-53-18 1,1 18-16,34-18 15,-17 1 1,-35-1-16</inkml:trace>
  <inkml:trace contextRef="#ctx0" brushRef="#br2" timeOffset="173883.85">19032 9384 0,'-17'0'16,"34"0"0,107 0-1,-54 0-15,19 0 16,228 0-1,-70 0 1,-35 0 0,17 0-1,-141 0 1,-105 0 0,-36-18-1,0 18 1,17-17-16</inkml:trace>
  <inkml:trace contextRef="#ctx0" brushRef="#br2" timeOffset="174800.08">19773 8678 0,'18'0'16,"-36"0"-16,89-70 31,-54 52-31,-17-17 0,0 17 16,-17-35-1,-54 36 1,-52 70 0,17 70-1,71-17 1,52-53 0,36-36-1,35-17 1,-17-52-1,-18-19 1,-18 0 0,-35 54-1,0 70 17,-18 0-17,-17 52 1,18 54-1,17-35 1,35-19 0,0-87-16</inkml:trace>
  <inkml:trace contextRef="#ctx0" brushRef="#br2" timeOffset="175316.57">20867 9313 0,'0'0'0,"-18"0"16,106 0-1,-35 0 1,71 0-1,-54 0-15,54-17 16,-1 17 0,-105-36-1,-18 1-15</inkml:trace>
  <inkml:trace contextRef="#ctx0" brushRef="#br2" timeOffset="175483.81">21167 9066 0,'0'18'16,"0"-36"-16,-18 54 16,18-1-16,0 18 0,0 53 15,0 88 1,18-53 15,-1-106-31</inkml:trace>
  <inkml:trace contextRef="#ctx0" brushRef="#br2" timeOffset="175701.25">21802 9296 0,'0'0'0,"17"0"16,19 0-16,140 0 15,0 0 1,36 17 0,-89-17-1,-123-17 1</inkml:trace>
  <inkml:trace contextRef="#ctx0" brushRef="#br2" timeOffset="176067.57">21872 9631 0,'0'0'0,"-17"17"16,17 19 0,88 34-1,0-34 1,-35-1-1,-71 0 1,-35 18 0,-105 35-1,52-70 1,70-18 15,54 0-15,17 0-1,18 18 1,71-18 0,-1 0-1,-52-18 1</inkml:trace>
  <inkml:trace contextRef="#ctx0" brushRef="#br2" timeOffset="176334.89">22366 9684 0,'0'17'0,"-35"36"31,17-17-31,1 34 16,17-35 0,88 54 15,-35-72-16,-18 1 1,-35 35 0,-88 0-1,0 17 1,-1-70 0</inkml:trace>
  <inkml:trace contextRef="#ctx0" brushRef="#br2" timeOffset="176533.82">22260 9790 0,'0'0'32,"36"0"-32,-19 0 15,54 0-15,52-18 31,-17-70-15,-106 70-16</inkml:trace>
  <inkml:trace contextRef="#ctx0" brushRef="#br2" timeOffset="176753.29">22102 8714 0,'-18'0'16,"36"0"-16,-71 17 15,0 195 17,53-142-17,0 19 1,0-19-16</inkml:trace>
  <inkml:trace contextRef="#ctx0" brushRef="#br2" timeOffset="177067.11">22454 8643 0,'-17'18'0,"34"-36"0,-52 71 15,17 0-15,-17 106 16,35-71 0,18-53-1,17 0-15,71-35 16,0-53 15,-71-17-15,-70 35-1,-106 70 1,-18 88 0,88-70-1,18-35 1</inkml:trace>
  <inkml:trace contextRef="#ctx0" brushRef="#br2" timeOffset="178067.95">18627 9719 0,'0'0'0,"0"18"15,35 105 1,35 89 15,-52-177-31,0-17 16,-1-18-16,1-18 15,-18-35 1,18-70 0,-1-124-1,1 0 1,17 17 15,-17 72-15,0 70-16,-1-36 15,36-17 1,-35 70 0,17 36-1,18 0 1,35 0 0,53-1-1,-17 1 1,105 17-1,18 1 1,-53 17 0,212 17-1,-18-17 1,-124 0 15,-140 0-31,211 0 16,-176 18-1,-54-18 1,19 35 0,-89-17-1,36 17 1</inkml:trace>
  <inkml:trace contextRef="#ctx0" brushRef="#br2" timeOffset="179034.32">23442 9419 0,'0'0'0,"0"18"31,18-18-31,-1 0 16,124 0-1,-88 0 17</inkml:trace>
  <inkml:trace contextRef="#ctx0" brushRef="#br2" timeOffset="179217.12">23442 9648 0,'-35'0'0,"70"0"0,-88 18 15,71-18 1,70 0 0,0 0-1,71-18 1,-71 18 0</inkml:trace>
  <inkml:trace contextRef="#ctx0" brushRef="#br2" timeOffset="179867.73">23936 10037 0,'0'0'16,"-35"-18"-1,17 18 16,18 18 32,35 34-47,-17 1-16,17-17 0,-17-19 15,17 36 1,-17-35-16,17-1 15,0 1-15,-17-18 16,0 0 0,-1-88-1,1-53 1,0 0 0,-18-177-1,0 124 1,17-88-1,18 88 1,1 106 0,-1 35-1,71 0 1,53 35 15,-36 1-15,159 17-1,-52 17 1,228 19 0,-105-19-1,-88 1 1,-160-18 0,-69 0-16,-1 0 15,-53 17 1</inkml:trace>
  <inkml:trace contextRef="#ctx0" brushRef="#br2" timeOffset="180184.11">24818 9666 0,'0'0'0,"35"0"31,0 0-31,89 0 16,70-18-1,-35 18 1,123 36 15,-229-19-31,-36 1 16</inkml:trace>
  <inkml:trace contextRef="#ctx0" brushRef="#br2" timeOffset="180567.91">24906 10054 0,'0'0'16,"-18"0"-16,54 0 31,52 35-15,-53-17-16,18 17 15,-18 18 1,-52-17-1,-89 34 1,0-35 0,-35 1-1,88-36 1,88 17 31,89-17-32,17 0 1,0-35 0,-88-18-1,-35 35-15</inkml:trace>
  <inkml:trace contextRef="#ctx0" brushRef="#br2" timeOffset="180851.78">25382 10019 0,'-17'18'0,"-36"70"31,70-18-15,19-70-16,-19 18 16,54 17-1,17-17 1,-53 17-1,-52 0 1,-19 1 0,-69 52-1,34-18 1,53-52 0,1 0-1</inkml:trace>
  <inkml:trace contextRef="#ctx0" brushRef="#br2" timeOffset="181050.67">25329 10072 0,'0'-18'31,"0"36"-31,89-18 16,-54 0-1,71 17 1,17-34 0,-88-1-16</inkml:trace>
  <inkml:trace contextRef="#ctx0" brushRef="#br2" timeOffset="181435.09">25135 9260 0,'-17'0'16,"70"18"15,17 0-16,-34-18 1,-19 0 0,-34 17-1,-89 72 1,-18-19 0,107-52-1,17-18 1,52 0-1,54-18 1,0-17 0,18-18-1</inkml:trace>
  <inkml:trace contextRef="#ctx0" brushRef="#br2" timeOffset="181685.34">25594 9155 0,'0'35'31,"-18"71"-15,124-36 15,-88-52-31,35 35 16,-36-53-16,-34 35 15,-89 18 1,-35 0 0,88-53-1</inkml:trace>
  <inkml:trace contextRef="#ctx0" brushRef="#br2" timeOffset="181867.76">25559 9243 0,'17'0'16,"72"-18"15,52 18-15,35 18-1,-141-18-15</inkml:trace>
  <inkml:trace contextRef="#ctx0" brushRef="#br2" timeOffset="182234.84">26882 9719 0,'0'0'0,"-18"0"16,36 0-16,-1 0 31,54 0-31,105 18 31,-158-18-31</inkml:trace>
  <inkml:trace contextRef="#ctx0" brushRef="#br2" timeOffset="182417.82">26882 9895 0,'-18'18'16,"36"-36"-16,-18 36 31,229-36-15,-158 18-16,-1 0 15,1 0-15,-18 0 16,-18 0-16</inkml:trace>
  <inkml:trace contextRef="#ctx0" brushRef="#br2" timeOffset="182835.21">27570 10125 0,'0'0'0,"0"17"0,0 1 15,0 0-15,35 52 16,-18-35 0,19-17-1,-1-18 1,36-53 0,-18-53-1,-36-17 1,-17-54-1,0 72-15,0-89 16,-17-36 0,17 107-1,17 52 17,71 36-17,36 35 1,70 18-1,-71-1 1,-52 1-16,52 0 16,-34 17-1,-19 0 1,-70-17-16</inkml:trace>
  <inkml:trace contextRef="#ctx0" brushRef="#br2" timeOffset="183017.38">28346 9648 0,'-18'106'16,"36"-212"0,-36 283-16,18-107 15,0 1-15,0 88 16,0-106-16,0 35 15,0-71-15</inkml:trace>
  <inkml:trace contextRef="#ctx0" brushRef="#br2" timeOffset="183401.66">29298 9790 0,'-17'0'16,"52"0"15,124 17-15,-89-17-16,54 0 15,-1 18 1</inkml:trace>
  <inkml:trace contextRef="#ctx0" brushRef="#br2" timeOffset="183585.49">29439 10019 0,'0'0'16,"-17"0"-1,52 18 1,106-18 0,-17 17-1,87-17 1,-140-17-16,35 17 16</inkml:trace>
  <inkml:trace contextRef="#ctx0" brushRef="#br2" timeOffset="183817.66">30674 9384 0,'-18'0'16,"36"0"-16,-53 212 31,35-107-16,-18 36-15,18 18 0,-18 0 16,1 247 0,-1-230-1,1 53 1</inkml:trace>
  <inkml:trace contextRef="#ctx0" brushRef="#br2" timeOffset="190345.44">19385 7373 0,'0'0'15,"18"18"17,-18-1-17,17-17-15,19 0 16,-1 36 0,-17-36-16,17 53 15,35 17 1,-34-35-1,17-35 1,17-35 0,-17 0-1,0-18 17,-18 35-17,1 1 1,34 17-1,-17 35 1,18 18 0,-1-36-1,54 19 1,-36-54 0,-53 18-1,18-35 1,-35 17-1,-1 18 1,1 0 0,17 0 15,-17 0-15,70 18-1,0-18 1,18-18-1,0-17 1,17 0 0,-17 17-1,-18 0 1,-35 18 0,18 18-1,17 0 1,0 17 15,-52-35-31,34 18 0,18-18 16,0 0-1,1-18 17,34-17-17,-35-1 1,-35 36-1,-17 0 1,16 36 0,-16-1-1,34 0 1,18 0 0,-17 1-1,17-19 1,18-17-1,0-17 1,-36-1 0,-34 18-16,-1 0 15,18 0 17,-18 18-17,-17-1 1,-1-17 78,-17 18-94</inkml:trace>
  <inkml:trace contextRef="#ctx0" brushRef="#br2" timeOffset="192269.74">30039 10918 0,'0'0'0,"-53"18"16,35-18 0,36 0-16,53 18 15,34-1 1,195 19-1,-17-1 1,-142-17-16,141-1 16,106 36-1,-53-18 17,-176-35-17,-53 18 1,-89-18-1,-17-18 1</inkml:trace>
  <inkml:trace contextRef="#ctx0" brushRef="#br2" timeOffset="192518.61">32738 11042 0,'-18'0'16,"36"0"-16,-54 18 16,1-1-16,-159 89 15,124-71-15,-124 89 32,88-54-17,123-52 1,54-18-1,-18 0-15</inkml:trace>
  <inkml:trace contextRef="#ctx0" brushRef="#br2" timeOffset="192685.72">32702 11271 0,'-17'36'16,"-71"-1"-1,35 0 1,194-123-16,-353 211 0,441-264 0,-617 371 31,230-142-31,34-35 16,107-71-1</inkml:trace>
  <inkml:trace contextRef="#ctx0" brushRef="#br2" timeOffset="192901.85">32085 11112 0,'0'18'0,"0"-36"16,0 36 0,18 35-1,-1 0-15,19 0 16,70 159 0,-36-71-1,1 0 1,-36-88-1,-17-36 1</inkml:trace>
  <inkml:trace contextRef="#ctx0" brushRef="#br2" timeOffset="193102.04">32508 11130 0,'0'18'0,"0"-36"0,18 89 16,17 35-1,1 35 1,-19-71-16,-17 89 16,0-106-1</inkml:trace>
  <inkml:trace contextRef="#ctx0" brushRef="#br2" timeOffset="193235.71">32650 12153 0,'0'0'16,"-18"0"-16,0-17 16,36 17-1,-18-36-15</inkml:trace>
  <inkml:trace contextRef="#ctx0" brushRef="#br2" timeOffset="195919.89">7444 12330 0,'-18'0'16,"36"0"-16,-18 0 47,88 35-31,-35-18-16,17 19 15,-52-36-15,35 17 16,17-34-1,-17-1 1,0 0 0,0-17-1,18 35 17,17 0-17,-35 18 1,17 17-1,1-17 1,-18-1 0,70-17-1,1 0 1,-18-17 0,-53-1-1,-18 18-15,35-18 16,19 18-1,-19 0 1,1 0 0</inkml:trace>
  <inkml:trace contextRef="#ctx0" brushRef="#br2" timeOffset="197919.89">14517 14446 0,'0'0'16,"17"36"15,19 52-15,17-35 0,0 0-1,-1-53 1,-34 0-1,17-18 1,1-70 0,34-18-1,1 0 1,-18 71 0,-18 35-1,0 35 1,1 0-1,52 36 1,0-53 0,-18-54-1,19-34 17,-19-19-17,-35 54 1,-17 18-16,0-19 15,-1 36 1,19 18 0,17 35-1,17 0 1,36-36 0,-18-17-1,-53 0-15,36 0 16,35-35-1,0-35 1,0-19 0,-36 19 15,-35 52-15,-17 1-16,0 17 15,-1 0-15,19 17 16,34 1-1,1-1 1,-18-17 0,35 0-1,0-17 1,-35 17 0,17-18-1,-17 18 1,0-17-1,0-1 1,-18 0 0</inkml:trace>
  <inkml:trace contextRef="#ctx0" brushRef="#br2" timeOffset="201469.29">20867 13035 0,'-35'35'16,"70"-70"-16,-88 70 0,53-35 15,18 0 1,34 18-16,72 0 31,-1-18-15,-52 0 0,-53 0-16</inkml:trace>
  <inkml:trace contextRef="#ctx0" brushRef="#br2" timeOffset="201682.51">20884 13353 0,'0'0'16,"-52"0"0,69 0 15,71 17-16,-52-17-15,69 18 16,-34-18 0,35 35-1</inkml:trace>
  <inkml:trace contextRef="#ctx0" brushRef="#br2" timeOffset="202753.77">21678 13917 0,'0'0'31,"18"35"0,70 106-15,-70-123-16,35 53 31,-18-54-15,-18-17-1,-17-35 1,0-71-1,0 18 1,0-106 0,0-18-1,-35-88 1,35 230 0,-17-142-1,-1 53 1,18 71-1,18 35 1,17 0 15,0-17-15,18 17 0,-35 35-1,-1 18 1,1 0-1,35-17 1,35 17 0,36 0-1,87 17 1,89-17 0,88 18-1,-211-18 1,440 0-1,-70 18 1,-89-1 0,-211 19 15,53-19-15,-194 18-1,-88-17 1,-36 0-1</inkml:trace>
  <inkml:trace contextRef="#ctx0" brushRef="#br2" timeOffset="203586.4">22542 14058 0,'0'0'16,"53"0"15,-17 18-31,17-1 0,0 1 16,-1 35-1,-52 0 1,-70 17 15,-1-52-15,18-18-16,-17 18 16,17-18-1,35-18 1,54 18-1,52-18 1,53-17 0,0 18-1,-70-19 1,17-17 0</inkml:trace>
  <inkml:trace contextRef="#ctx0" brushRef="#br2" timeOffset="203886.87">23160 13935 0,'-71'53'31,"71"-18"-15,0-17-16,0 17 16,36 35-1,69-52 1,19-18-1,-71 0 1,-71 18 0,-35 35-1,-53 52 1,36-16 0,35-36-1,35-36 1</inkml:trace>
  <inkml:trace contextRef="#ctx0" brushRef="#br2" timeOffset="204087.66">23107 14076 0,'0'0'31,"18"-18"-15,52 18 0,107-35-1,-72 0 1,-69 17 0</inkml:trace>
  <inkml:trace contextRef="#ctx0" brushRef="#br2" timeOffset="204403">22578 13794 0,'0'0'0,"-36"0"16,178 17 15,-72-17-31,1 0 16,105 0-1,-70 0-15,159 0 16,-107 0 0,-105-17-1,-70 17 1,-1-18-16,-17-35 15,-18 18-15</inkml:trace>
  <inkml:trace contextRef="#ctx0" brushRef="#br2" timeOffset="204821.77">22807 13176 0,'35'18'31,"54"35"-15,-72-36 0,-17 1-16,18 0 0,-36-1 15,18 1-15,-53 17 16,-53 1-1,36-19 1,35-17 15,52-17-15,54-1 0,-18 18-1,35 0 1,-70 35-1,-54 71 1,-17-35 0,0-54-1,53-34 1</inkml:trace>
  <inkml:trace contextRef="#ctx0" brushRef="#br2" timeOffset="205170.96">23213 12965 0,'-36'88'31,"19"-18"-15,-1 1-16,1-18 0,-1 0 15,18-18-15,0 36 16,70-36-1,19-18 1,-19-69 0,-52-1-1,-36 0 1,-52 17 0,-19 19-1,19 52 1,17 53-1,53 0 1,71-17 0</inkml:trace>
  <inkml:trace contextRef="#ctx0" brushRef="#br2" timeOffset="205453.79">23689 13688 0,'-18'0'15,"36"0"-15,-18 17 16,123 1-1,-17-18 1,-70 0 0,52 0-16,-35 0 31</inkml:trace>
  <inkml:trace contextRef="#ctx0" brushRef="#br2" timeOffset="205636.84">23918 13547 0,'0'17'31,"0"-34"-31,0 52 0,-17 53 16,17 18 0,-18-53-16,18 70 15,0-52 1,18-53-1</inkml:trace>
  <inkml:trace contextRef="#ctx0" brushRef="#br2" timeOffset="205870.75">24201 13723 0,'17'0'15,"18"18"1,107-18 0,-90 17-16,90-17 15,105 18 1,-71 17 0,-106 1-1,-87-19 1</inkml:trace>
  <inkml:trace contextRef="#ctx0" brushRef="#br2" timeOffset="206220.91">24377 14041 0,'0'0'0,"-18"17"16,54 1-1,34 17 1,18 0 0,-52 18-1,-54-17 1,-88 16 0,0-34-1,71-18-15,-36 0 16,19 18-1,104-18 17,72 0-1,52 0-15,-35-53-1</inkml:trace>
  <inkml:trace contextRef="#ctx0" brushRef="#br2" timeOffset="206531.7">24800 14041 0,'-35'0'15,"70"0"1,-70 17-16,17 54 16,1-1-1,17-52-15,17 35 16,72-18-1,-1-17 1,-53-18 15,-70 35 16,-71 53-31,71-35-1,-18 18 1,35-71-16</inkml:trace>
  <inkml:trace contextRef="#ctx0" brushRef="#br2" timeOffset="206737.08">24747 14217 0,'0'-18'0,"0"36"0,-17-36 16,123-17 15,-54 17-15,107 1 0,-71-1-1,-35 0-15</inkml:trace>
  <inkml:trace contextRef="#ctx0" brushRef="#br2" timeOffset="207120.99">24712 13159 0,'0'0'0,"-18"0"0,-17 70 16,18 36 0,-1-35-1,18 17 17,53-53-17,35-53 1,-35 1-1,-53-19 1,-35 19 0,-89-1-1,54 36 1,-1 17 0,53-17-1</inkml:trace>
  <inkml:trace contextRef="#ctx0" brushRef="#br2" timeOffset="207403.84">25135 13141 0,'0'0'0,"-17"0"0,-1 18 16,-35-1-1,0 36 1,0-18 0,36 1-16,-19-1 15,36 0 1,36-35 0,52 18-1,18-36 1,0 1-1,-89-1 1</inkml:trace>
  <inkml:trace contextRef="#ctx0" brushRef="#br2" timeOffset="207570.89">25188 13212 0,'18'17'0,"-36"-34"0,18 34 16,-17 1-1,17-1-15,0 36 16,-18 106 0,18 0-1,0-71 1</inkml:trace>
  <inkml:trace contextRef="#ctx0" brushRef="#br2" timeOffset="207970.49">25964 13758 0,'0'0'15,"-17"0"1,140 0 15,-87 0-31,16 0 16,-16 0-16,34 0 16,-52 18-16</inkml:trace>
  <inkml:trace contextRef="#ctx0" brushRef="#br2" timeOffset="208158.6">25964 13917 0,'-52'0'15,"104"0"1,-87 18 0,159-1-1,-71-17-15,52 18 16,72 35-1,-142-53 1</inkml:trace>
  <inkml:trace contextRef="#ctx0" brushRef="#br2" timeOffset="208703.96">26564 14252 0,'0'0'0,"-17"53"15,-1-35-15,18 17 16,53 36 0,0-1-1,17-35 1,-34-35 0,-1-17-1,-35-18-15,0-18 16,0-89-1,0-69 1,0-54 15,17-52-15,19 123 0,-19 123-16,-17 1 15,18-1-15,0-52 16,-1-1-1,19 71 1,-1 18 0,88 0-1,71 35 1,-35 35 0,141 18-1,35 17 1,0 1-1,-141-53 1,36 17 15,-195-18-15,-53 1-16</inkml:trace>
  <inkml:trace contextRef="#ctx0" brushRef="#br2" timeOffset="209186.67">27252 13847 0,'-18'0'0,"36"0"0,-18 17 16,88-17-1,53 0 1,159 18 0,35-18-1,-52 17 1,-160-17-1,-105 18 1,-54 0 15,-16-1-31</inkml:trace>
  <inkml:trace contextRef="#ctx0" brushRef="#br2" timeOffset="209586.83">27464 14340 0,'0'0'0,"0"18"0,-18-18 0,36 0 16,52 53-1,18-18 1,-35-17-16,36 35 15,-72-36 1,-70 36 15,-105 18-15,34-18 0,54-18-1,87-35 16,18 0-31,36 0 16,88-18 0,0-34-1,-89-1 1,-35 17-16</inkml:trace>
  <inkml:trace contextRef="#ctx0" brushRef="#br2" timeOffset="209853.74">27993 14305 0,'0'53'0,"0"-106"16,0 71-1,18 52 1,17-34 0,71 34-1,-36-52 1,-35-1-16,18-17 15,-53 0 1,-17 18 0,-142 88-1,18 17 1,53-70 0,70-35-1</inkml:trace>
  <inkml:trace contextRef="#ctx0" brushRef="#br2" timeOffset="210054.68">27922 14393 0,'0'18'16,"0"-36"-16,18 18 15,53 0 1,-19-17-16,1 17 15,124-36 1,-54-17 0,-105 36-16</inkml:trace>
  <inkml:trace contextRef="#ctx0" brushRef="#br2" timeOffset="210287.69">27675 13212 0,'0'0'16,"-70"70"-16,52-17 0,1-18 15,-1 18-15,0 53 16,18 0-1,36-36 1</inkml:trace>
  <inkml:trace contextRef="#ctx0" brushRef="#br2" timeOffset="210871.49">27817 13423 0,'0'18'0,"-18"17"16,18-17-16,0 17 0,0 18 31,18-35-31,17 17 16,0-35-16,18 17 16,35-34-1,-70-18 1,-18-36-1,-71 18 1,18 18 0,36 17-1,17 1 1,17 17 0,89 0-1,18 17 1,-54 18-1,-52 54 17,-18-19-17,0-52 1,35-18 0,36-18-1,-18-52 1,-36 17-1,-34 0 1,-1 18 0,-17 35-16,-18-18 15,0 0 1,18 18 0,35 18-1,35 0 1</inkml:trace>
  <inkml:trace contextRef="#ctx0" brushRef="#br2" timeOffset="211308.33">29439 13882 0,'-17'0'16,"34"0"-16,-17 0 46,36 0-46,-1 0 0,71 17 16,17-17 0,-105 0-16</inkml:trace>
  <inkml:trace contextRef="#ctx0" brushRef="#br2" timeOffset="211472.49">29457 14093 0,'-18'0'0,"1"0"15,122-52-15,-228 104 0,105-52 0,89 0 0,-124 18 32,124 0-17,87-1 1,19 1 0,-54 0-1</inkml:trace>
  <inkml:trace contextRef="#ctx0" brushRef="#br2" timeOffset="211887.26">30145 14358 0,'0'18'0,"0"-36"0,0 124 32,17-71-32,54 0 15,-36-35 1,1 0-1,-19-52 17,-17-72-17,0-35 1,0-52 0,18 70-1,17-1 1,53-16-1,18 105 1,18 53 0,52 0-1,0 0 1,-70 0 0,-70 0-16,16 0 15,-34 0 1,-18 17-16</inkml:trace>
  <inkml:trace contextRef="#ctx0" brushRef="#br2" timeOffset="212172.64">31133 13882 0,'-36'17'16,"72"-34"-16,-107 52 0,1 18 15,-36 18 1,35-19 0,53-16-16,-52 34 15,70-52 1,53 17 0,70-17-1,36-18 1,-53 0-1,-36 0 17,-70-18-17</inkml:trace>
  <inkml:trace contextRef="#ctx0" brushRef="#br2" timeOffset="212387.48">31115 13970 0,'-18'0'15,"36"0"-15,-53 35 16,35 36 0,0 70-1,17-35-15,-17 0 16,18 264 0,17-88-1,1-158 1,-19-89-1</inkml:trace>
  <inkml:trace contextRef="#ctx0" brushRef="#br2" timeOffset="212921.05">28804 16175 0,'-17'0'16,"34"0"-16,54 0 31,17 17-16,-35-17-15,-18 18 0,1-18 16,16 18-16,19-1 16</inkml:trace>
  <inkml:trace contextRef="#ctx0" brushRef="#br2" timeOffset="213104.21">28910 16439 0,'-18'0'0,"1"0"16,52 0-16,-88 0 0,88 18 16,71 0-1,71-18 1,-36 17 0,-88-17-16,17 0 15</inkml:trace>
  <inkml:trace contextRef="#ctx0" brushRef="#br2" timeOffset="213520.78">29845 16210 0,'0'-35'0,"0"70"0,18-194 16,-18 124-1,88 0 1,-53 35-16,71 0 15,53 35 1,-71 18 0,-35 88-1,-124 0 1,1-70 0,17-54-16,-71 36 15,54-35 1,17 0-1,70-18 32,54 0-31,35 17 0,-18 1-1,-35-18-15,0 18 16,0-1-1,-88 18 1</inkml:trace>
  <inkml:trace contextRef="#ctx0" brushRef="#br2" timeOffset="214004.44">29545 16880 0,'-35'0'16,"70"0"-16,-35 0 47,53 0-31,18 0-1,-36 0 1,-17 0-16,52 18 15,106 0 1,1-18 0,264 17-1,-141-17 1,-177 0-16,89 0 16,88 0-1,-106 0 1,-88 0-1,-124 0 64,-17 0-64,17 0-15,-17-17 16,-1-1-16</inkml:trace>
  <inkml:trace contextRef="#ctx0" brushRef="#br2" timeOffset="214221.87">32332 16739 0,'-35'0'16,"0"0"-16,105 0 0,-193 18 31,-36 52-31,18 19 31,0-1-15,123-70 0,106-18-1</inkml:trace>
  <inkml:trace contextRef="#ctx0" brushRef="#br2" timeOffset="214420.84">32526 16845 0,'-18'0'15,"36"0"-15,-53 0 16,17 18-16,-88 35 16,-17 17-1,-106 36 1,87-71-1,37-17 1,87-18 0,0-18-16</inkml:trace>
  <inkml:trace contextRef="#ctx0" brushRef="#br2" timeOffset="214638.7">31873 16722 0,'-17'0'16,"34"0"-16,-34 17 0,34 19 16,1-1-16,35 53 15,18 0 1,52 18 0,-52-53-1,-36-53 1,-35-18-1</inkml:trace>
  <inkml:trace contextRef="#ctx0" brushRef="#br2" timeOffset="-214657.86">32262 16581 0,'0'0'0,"-18"88"15,18 0 1,18-53-16,17 53 16,88 89-1,-70-107 1,-35-17 0</inkml:trace>
  <inkml:trace contextRef="#ctx0" brushRef="#br2" timeOffset="-202089.96">16298 5362 0,'-17'-17'16,"34"34"-16,-34-52 46,17 88-14,0 0-32,0-18 15,17 141 1,-17 18 0,0-52-1,0-72-15,18 89 16,17 70-1,1-88 1,-19 89 0,1 17-1,-36-89 1,18-70 0,-17 36-1,34-36 1,1 0-1,17-35 17,-35-35-17,18-18 1,-1 18 15,1-18-15,17 0-1,-17 0 1,0 0-16,70-18 16,-18 18-1,18 0 1,-35-18-16,53 18 16,53 0-1,0 18 1,35 0 15,0-18-15,17 0-1,-52 17 1,71-17 0,-54 0-1,159 0 1,-53-35-1,-17 17 1,-1 1 0,-87-1-1,87 18 1,-70-18 0,89 18-1,-36 0 16,-18 0-15,0 0 0,-70 0-1,-88 0-15,87-17 16,1 17 0,106-36-1,-18 19 1,-53 17-1,17-18 1,-87 18 0,70 0-1,17-17 1,1 17 0,-71 0-1,106 0 1,-35 17 15,-89-17-15,89 0-1,17 0 1,-17 0 0,17 0-1,-88 0 1,124 0-1,-106 0 1,35 0 0,-18 0-1,18 0 1,-35 0 0,17 0-1,-70 0 1,-53 0-16,35 0 31,18 18-15,70-18-1,18 17 1,-35-17 0,0 18-1,-18-18 1,-35 18-1,35-18 1,0 0 0,0 0-1,18 17 1,0-17 0,-106 0-1,0 0-15,88 0 16,-88 0-1,70 0-15,36 0 32,-18 0-17,-18 0 1,-17 0 0,-35 0-1,-36-17-15,36 17 16,17-36-1,-35 19 1,-18-1 0,-17-17-1,-1-36 1,-17 1 0,-17-1-1,17 36-15,0-53 16,0-89-1,0 36 17,0-123-17,17 70 1,1 70 0,0 71-16,-1-53 15,-17 71-15,18-53 16,-1-18-1,1 18 1,-18 35 0,0 18-1,0 17 1,0 0-16,0 1 47,0-1-32,-18 1 1,1-19 0,-36-34-1,-18 17 1,36 17 0,-35 1-1,34 18 1,1 17-1,0-18 1,-18 0 0,-18 18-1,18-17 1,36 17-16,-54 0 16,-52 0-1,-1 17 1,-52-17 15,35 0-15,-36 0-1,89-17-15,-71 17 16,-52 0 0,-19 0-1,-17-18 1,18 0-1,70 18 1,-123 0 0,88-17-1,106 17-15,-53 0 16,-89 0 0,1 0-1,-18 0 1,18 0-1,141 0 17,-230-18-17,89 0 1,-36 1 0,36 17-1,0-18 1,-18 18-1,70 0 1,-17 0 0,71 0-16,-89 0 15,-70 0 1,17 0 0,-34 18-1,87-18 1,-159 0-1,19 0 17,158 0-17,-89 0 1,1 0 0,18 0-1,70 0 1,-142 0-1,72 0 1,88 0 0,-107 0-1,19 17 1,17-17 15,-18 18-31,18-18 16,141 0-1,-88 0 17,36-18-17,69 18 1,-52 0 0,35 0-1,18 0 1,0-17-1,35 17 1,18 0 0,0 0-1,-1 0 1,-17 17 0,1-17-1,-37 36 1,36-36-1,18 17 17,17-17-17,1 0 1,-1 0 0,1 0 15,-1 0-16,0-17 1,-17 17 0,0 0-1,-1 0 1,1 0 0,0 0-1,0 0 1,17 0 15,0 0-15,-17 0-1,17 0 1,1 0 0,17 17 171,-18 1-171,1 0-1,17-1 188,0 1-187</inkml:trace>
  <inkml:trace contextRef="#ctx0" brushRef="#br2" timeOffset="-200172.37">13617 5539 0,'0'0'0,"-17"0"15,17-18 1,-18 18-16,0 0 31,1 0-31,-19 0 16,-87 35-1,-1 71 1,-52 53 0,0 17-1,35 36 1,52-53 15,54-71-31,0-18 16,-36 213-1,36-89 1,17-141 0,1-36-1,-19-17 1,1-35-1,-18-53 1,53 52-16,-17 1 16,-19-71-1,1 0 1,35 54 0,0 16-1,18 19 1,70-1 15,35 18-15,18 35-1,-17 18 1,-71 18 0,-36-1-1,-69 36 1,-1-35-1,-53-1 1,18-17 0,17-35-1,18-1 1</inkml:trace>
  <inkml:trace contextRef="#ctx0" brushRef="#br2" timeOffset="-144185.3">6897 15928 0,'0'-18'16,"0"36"-16,0-71 0,194-176 15,-124 158 1,54-52-16,-36 17 16,-53 88-1,-17 1 1,-71 34 0,18 18-16,-89 36 15,89-36 1,35-35-1,106-53 1,53-70 0,-36 52-1,-88 54 1,-70 52 0,-53 53-1,35-53 1,53-35-1,35 0 1,106-35 15,-35 0-15,-53 17 0,-18 18-16,1-17 15,-19 17 1,-52 17-1,-53 54 1,35-18 0,53-36-1,18-17-15,34 0 16,-16 0-16,70-17 16,88-54-1,-53 18 1,35 18-1,-105 53 1,-89 52 15,-53 18-15,-52 71 0,105-141-16,1 35 15,34-36 1,142 19-1,70-89 1,-52-53 0,-71 53-1,-71 35-15,0 1 16,-17 17 0,-89 70-1,-70 71 1,-35 36-1,35-54 1,88-88 0,53-17-1,-18-18-15</inkml:trace>
  <inkml:trace contextRef="#ctx0" brushRef="#br2" timeOffset="-143318.64">7673 17127 0,'0'0'0,"-18"0"16,-17 71 15,17-36-31,-17 106 16,-18 53-1,-17 53 1,-19 53-1,72-229 1,34-124 0,1 0-16</inkml:trace>
  <inkml:trace contextRef="#ctx0" brushRef="#br2" timeOffset="-143118.67">7479 17268 0,'18'-70'16,"-1"70"-1,-70 176-15,159-317 16,-194 176-16,264 89 16,-123 52 15,0 1-15,-35-89-16,-1 106 15,-17-141 1,-35 0-1</inkml:trace>
  <inkml:trace contextRef="#ctx0" brushRef="#br2" timeOffset="-142868.16">7373 17851 0,'-18'-18'31,"36"36"-31,17-18 15,36 17 1,-18-17-16,0 0 0,88-17 16,-35-1 15,35-17-15,-106 17-1,18-17 1,-35 17-16</inkml:trace>
  <inkml:trace contextRef="#ctx0" brushRef="#br2" timeOffset="-142668.78">8326 17057 0,'-18'17'16,"36"-34"-16,-71 87 15,53 71 1,17 71-1,1-35 1,0-89 0,17 0-1,53 18 1,53-71-16</inkml:trace>
  <inkml:trace contextRef="#ctx0" brushRef="#br2" timeOffset="-142267.37">9066 17110 0,'-70'17'16,"35"1"-16,140-53 0,-246 141 16,71 52-1,34 19 1,54-71-1,35-106 1,70-36 15,-87-17-15,-1-53 0,-35-17-1,0 35 1,0 17-1,0 89 17,18 17-32,-1 36 15,1 52 1,17 1 0,18-18-1</inkml:trace>
  <inkml:trace contextRef="#ctx0" brushRef="#br2" timeOffset="-142068.56">9507 17657 0,'0'0'16,"-17"52"-1,17 54 1,-18-53-1,-35 53 1,36-71-16,-1 1 16,18-19-16</inkml:trace>
  <inkml:trace contextRef="#ctx0" brushRef="#br2" timeOffset="-141618.09">9737 16969 0,'17'35'31,"-34"-70"-31,52 123 0,18 0 16,0 124-1,-36-71 1,-17 0-1,18-88 1,-18-53 0,0-35-1,0-18 1,0 17-16,18-52 16,35 35-1,0 53 1,17 0-1,1 18 1,-54 70 15,-52 18-15,17-88 0,-87 70-1,87-71 1,-17-17-16,17-53 15</inkml:trace>
  <inkml:trace contextRef="#ctx0" brushRef="#br2" timeOffset="-141334.04">10319 16827 0,'35'0'15,"-70"0"-15,176 18 16,-88-18-16,-18 18 16,36 70-16,-36 88 31,-35-52-15,-53 140-1,18-158 1,-1-35-1,1 17 1</inkml:trace>
  <inkml:trace contextRef="#ctx0" brushRef="#br2" timeOffset="-140551">12541 16916 0,'0'0'0,"-17"0"16,-1 35 0,18-17-16,18 70 15,35 123 1,-18 36-1,-18-176 1,1-18-16,-18 35 16,0-53-16,0 1 15,0-54 1</inkml:trace>
  <inkml:trace contextRef="#ctx0" brushRef="#br2" timeOffset="-140068.04">12488 17004 0,'0'18'0,"0"-36"0,0 0 16,0 1-1,53-1 1,35 18 0,18 0-1,-88 18-15,17 17 16,-35 18-1,-53 106 1,-35-89 0,35-52-1,18-18 1,105 0 15,19-18-15,-36 0-16,35 18 15,-53 18-15,36 0 16,-36 52 15,-53 36-15,-88 18 0,36-54-1,-36 18 1,71-70-1,35-36 1,53-52 0,-18 17-16</inkml:trace>
  <inkml:trace contextRef="#ctx0" brushRef="#br2" timeOffset="-139834.11">13370 16757 0,'-17'18'15,"34"-36"-15,-123 159 16,106-70-16,-17-18 0,17 35 16,17 176-1,1-176 1,17 1-16,1-1 15,105 106 1,-35-176 0</inkml:trace>
  <inkml:trace contextRef="#ctx0" brushRef="#br2" timeOffset="-139601.23">13988 16880 0,'-36'18'16,"72"-36"-16,-142 89 15,88-18-15,-17 17 16,0 1-16,-18 176 16,53-106-1,53-17 1,52-72-1,-34-69-15</inkml:trace>
  <inkml:trace contextRef="#ctx0" brushRef="#br2" timeOffset="-139417.95">14358 17498 0,'-18'17'15,"1"1"-15,52-53 0,-106 141 16,54-71-16,-36 106 31,35-35-15,36-71-16</inkml:trace>
  <inkml:trace contextRef="#ctx0" brushRef="#br2" timeOffset="-138534.72">15117 17092 0,'0'0'0,"0"-18"0,0 1 16,-71-1 15,36 18-31,-36 35 16,-35 36 0,71 17-1,53 0 1,35-17-1,17-36 1,-17-35 0,-18-17-16,18-36 15,-17-53 1,-19-35 0,-17-18-1,-17-17 1,-19-1-1,19 54 1,-1 35 15,0 88-15,36 52 0,0 107-1,35-35 1,17 123-1,1-124 1,-18 1 0,-1-72-1,-34-34 1,0-36-16</inkml:trace>
  <inkml:trace contextRef="#ctx0" brushRef="#br2" timeOffset="-138284.8">15610 16545 0,'18'18'0,"70"70"31,-35-17-15,-18-18-16,1 52 15,-36 142 1,-36-123 0,-87 52-1,17-70 1,71-88-16</inkml:trace>
  <inkml:trace contextRef="#ctx0" brushRef="#br2" timeOffset="-137517.98">17745 17692 0,'-71'-141'31,"142"282"-31,-159-353 0,88-52 16,17 140 15,71-105-15,-35 176-1,0 35 1,18 106-1,-1 106 1,1 36 0,-18-36-1,-53-106 1,-18-17 0,-35-71-1</inkml:trace>
  <inkml:trace contextRef="#ctx0" brushRef="#br2" timeOffset="-137317.91">17639 17374 0,'-18'0'0,"159"124"0,-299-265 16,193 158-16,18-52 47,176 0-32,-158 35-15,34-36 16,-16 1 0,-72 0-16,1 17 0</inkml:trace>
  <inkml:trace contextRef="#ctx0" brushRef="#br2" timeOffset="-137100.36">18309 16704 0,'0'35'32,"0"-17"-32,0-71 0,0 141 0,18-53 15,-1 71 1,19 194 0,-19-176-1,-17-1 1,-17-105-1,-1-36-15</inkml:trace>
  <inkml:trace contextRef="#ctx0" brushRef="#br2" timeOffset="-136667.06">18256 16775 0,'0'0'0,"18"-36"16,17 19-16,-17 17 15,52 0-15,-17 0 16,35 88 15,-52 18-15,-89 35 0,-53-35-1,18-89 1,53-17-1,52-17 1,1-1-16,35 0 16,70 18-1,159 36 1,-229 17 0,-53 35-1,-106 35 1,-17-52-1,-18-18 1,-18 0 15,53-89-15,71-17-16</inkml:trace>
  <inkml:trace contextRef="#ctx0" brushRef="#br2" timeOffset="-136268.04">17639 16633 0,'0'0'0,"-35"0"15,88 0 32,105 0-31,-87-17-16,17-1 0,0 18 16,159-35-1,-176 35 1,105 0-1,-88 0 1,-105 0 31,-19 0-31</inkml:trace>
  <inkml:trace contextRef="#ctx0" brushRef="#br2" timeOffset="-135383.55">19209 17074 0,'0'-17'16,"-18"17"-16,71 0 31,-18 0-31,1 0 16,52-18 0,0 18-1,-53 0 1</inkml:trace>
  <inkml:trace contextRef="#ctx0" brushRef="#br2" timeOffset="-135200.47">19244 17339 0,'-18'0'16,"18"18"-16,18-36 0,53 18 46,52-18-30,-17 1 0,-53 17-16,17 0 0</inkml:trace>
  <inkml:trace contextRef="#ctx0" brushRef="#br2" timeOffset="-134384.3">19879 17709 0,'18'53'16,"-36"-106"-16,53 212 16,-17-124-16,17 18 15,18-17 1,-35-19 0,-18-105 15,-18-88 0,0 88-31,-52-230 31,17 53-15,18 1 0,17 70-1,0 70 1,18 71-1,0 36-15,0-18 16,-17-1 0,17 19-1,17-1 1,36 0 0,0-17-1,18 35 1,17-18-1,0 18 1,89-17 15,17 17-15,17 17 0,36 1-1,-70-18 1,87 18-1,-87-1 1,193 1 0,53-18-1,-87 18 1,-1-18 0,-106 0-1,18 17 1,123 1-1,-123 0 1,-53-18 15,-35 17-15,-35-17 0,-89 0-1,-18 0-15</inkml:trace>
  <inkml:trace contextRef="#ctx0" brushRef="#br2" timeOffset="-133533.74">20655 16898 0,'-70'53'15,"140"-106"-15,-193 247 16,87-88-1,36 88 1,0-88 0,53 0-1,35-36 1,-17-70 0</inkml:trace>
  <inkml:trace contextRef="#ctx0" brushRef="#br2" timeOffset="-133121.16">21008 17216 0,'-35'0'15,"17"0"-15,71 0 0,-159 17 16,71 1 0,-36 88-1,36 17 1,53-88-1,35-17 1,-1-36 0,1-17-1,-35-18 1,-18 0 0,0-35-1,18 70 1,-1 107 46,19-36-46,-36-18-16,17 0 16,18-17-1,-17-18 1,0-18-16</inkml:trace>
  <inkml:trace contextRef="#ctx0" brushRef="#br2" timeOffset="-132900.05">21220 17286 0,'-18'0'31,"88"18"16,72-1-31,-107-34-16,53-36 16,-53 35-16</inkml:trace>
  <inkml:trace contextRef="#ctx0" brushRef="#br2" timeOffset="-132700.15">21749 17127 0,'-36'0'16,"-16"18"-1,122 0-15,-211 35 16,300-142-16,-353 248 16,194-124-16,0 18 15,0-17-15,17-1 16,54-18-1,-1-34 17,-17-18-32</inkml:trace>
  <inkml:trace contextRef="#ctx0" brushRef="#br2" timeOffset="-132466.6">21960 17057 0,'0'0'16,"0"17"0,18-17-16,0 18 0,-1 53 15,1 70 1,-18 35 0,-18-88-1,1-52-15,-1-1 16,-53 18-1,19-106 1</inkml:trace>
  <inkml:trace contextRef="#ctx0" brushRef="#br2" timeOffset="-131684.18">22172 16704 0,'-18'0'15,"54"0"63,-1 0-62,-35 18 47,0 17-48,-35 18 1,17-36-1,0-17-15,-34 36 16,16-36 0,19 17-1,34-17 32,19 0-31,-19 0-16,71 0 15,1-17 17,-54 34-17,0 1-15</inkml:trace>
  <inkml:trace contextRef="#ctx0" brushRef="#br2" timeOffset="-131450.1">22384 17286 0,'0'0'0,"-18"0"16,18 18-16,35-1 16,54 1-1,-54 0 1,53-18-16,-17 0 15,-36 0-15,18 0 16,-53-18 0</inkml:trace>
  <inkml:trace contextRef="#ctx0" brushRef="#br2" timeOffset="-131229.58">22613 17110 0,'0'0'0,"-18"17"32,18 19-32,0 52 15,18 88 1,-18-123-16,18 53 16,-18 0 15,17-71-31</inkml:trace>
  <inkml:trace contextRef="#ctx0" brushRef="#br2" timeOffset="-130482.89">23160 17092 0,'0'0'0,"-18"18"31,1-1-31,-19 36 0,19-17 16,-1 16-16,0 125 15,18-71 1,0-53-16,18-18 16,35 53-1,35-35 1,0-35-1</inkml:trace>
  <inkml:trace contextRef="#ctx0" brushRef="#br2" timeOffset="-128933.14">23424 17092 0,'0'-18'16,"0"36"-16,-17-36 31,-1 160-15,36-90-1,-18 1-15,17 53 16,1-35 0,-18-1-1,0-52 1,-35-18 0,17 0-1,18-18-15,-17-17 16,34-18-1,54 18 1,-1 17 0,18 18-1,-35 53 1,-70 0 0,-19 0-1,-105 0 16,106-53-31,0 0 32,52-35-17,1 17-15</inkml:trace>
  <inkml:trace contextRef="#ctx0" brushRef="#br2" timeOffset="-128750.16">23724 17392 0,'-88'18'16,"176"-36"-16,-105 18 16,34 0-1,19 0-15,52 0 16,53-35 0,-18 17-1,-34-17 1</inkml:trace>
  <inkml:trace contextRef="#ctx0" brushRef="#br2" timeOffset="-128300.14">24465 16986 0,'-18'88'31,"18"-52"-31,0 52 16,0 53 0,18-53-1,0-35 1,-1-18-16,1 18 16,-18-35-1,0-36 1,-53-17-1,-17 17 17,17 1-17,-36 34 1,54 36 0,18 18-1,69-36 1,37-35-1,34-35 1,-35-36 0,-35 36-1,-53 0-15</inkml:trace>
  <inkml:trace contextRef="#ctx0" brushRef="#br2" timeOffset="-128050.06">24783 17057 0,'-89'123'0,"178"-246"16,-36 140 15,17 107-15,-35-18-1,-17 52 1,-36-34-1,-35-1 1,-35 1 0,35-124-1,53-53 1</inkml:trace>
  <inkml:trace contextRef="#ctx0" brushRef="#br2" timeOffset="-127700.3">25118 16792 0,'35'0'16,"0"18"-1,-105-36-15,193 36 16,-70 17-1,-35-35-15,-1 18 16,-52 52 0,-71-17-1,18-35 1,88 0 0,35-18 15,-17 0-31,17 0 15,54 0 1,-19-18 0,-52 18-16</inkml:trace>
  <inkml:trace contextRef="#ctx0" brushRef="#br2" timeOffset="-127086.53">24430 16334 0,'-18'0'94,"-17"17"-78</inkml:trace>
  <inkml:trace contextRef="#ctx0" brushRef="#br2" timeOffset="-126661.23">24377 16369 0,'70'0'94,"89"0"-79,-88 0-15,-1 0 16,1 0-16,158 0 16,-105 0-1,-18 18 1,-1-18 0,-87 0-1,-36 0 63,1 17-46</inkml:trace>
  <inkml:trace contextRef="#ctx0" brushRef="#br2" timeOffset="-115678.27">1976 6103 0,'0'0'0,"0"-35"16,0 17-16,0-17 15,17-36 1,1 36-16,-1-18 16,-17-35-1,-17-18 1,-18 18 0,-18 0-1,35 35 1,0 17-16,-35 1 15,-17 0 1,-1 35 0,1 18-1,-36 17 1,18 18 0,35-18-1,0 0 1,18 18 15,-1 35-15,1-17-1,17 35 1,1 0 0,-1-18-1,18 53 1,0-106-16,0 53 15,0 36 1,18-1 0,17-17-1,-17-35 1,-1 17 0,54 35-1,-36-52 1,18 0 15,-18-19-15,18 1-1,0-17 1,-35-19 0,-1-17-16,36 18 15,0 0 1,0-36-1,0 0 1,0-17 0,-18-36-1,1 19 1,-36 34-16,35-35 16,-35 18-16,18-18 15,-1-35 1,1-36 15,-18 18-15,17 18-1,-17 18 1,0 34-16,0-34 16,0-54-1,-17 36 1,-1 17-1,1 19 1,-1 34 0,18 0-1,-18 18-15,18-17 16,-17 17 0,17-18 77,-18-17-77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5-04T14:08:58.679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7030A0"/>
    </inkml:brush>
    <inkml:brush xml:id="br2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20161 6456 0,'18'0'47,"-18"17"-31,18-17 46,-1 0-46,1 0-16,-1 0 16,-17 18-1,0 0-15,0-1 16,-17 1 0,17 35-16,-18-35 15,36-18 16,17-18-15,18-17 0,0-1-1,-35 36 1,-36 0 0,0 0-1,-52 36 1,34 17-1,36-36 1,0 1 0</inkml:trace>
  <inkml:trace contextRef="#ctx0" brushRef="#br0" timeOffset="6817.62">2593 1464 0,'0'0'15,"18"0"32,17 0-31,0-18-16,0 18 16,18 0-16,71-17 15,-71-1-15,105-17 16,-69 17-1,-19 1 1,36-19 0,-71 19-1,-70 17 32,-53 0-31,35 17-16</inkml:trace>
  <inkml:trace contextRef="#ctx0" brushRef="#br0" timeOffset="7132.4">2593 1570 0,'0'0'0,"-18"0"16,36 0 15,0 0-31,34 17 16,1-17-16,53 0 15,71-35 1,-36 18 0,-71-1-1,18-17 17,-52 17-17,-19 18 1,-34 0 15,-1 0-15</inkml:trace>
  <inkml:trace contextRef="#ctx0" brushRef="#br0" timeOffset="7716.04">3898 1552 0,'0'0'0,"-17"0"16,-1 0-16,0 0 31,36 0 16,0 0-32,34 0-15,54 0 16,106-35 0,-71 0-1,-70 17-15,70-17 16,-88 17 0,-36 18-1,-52 0 1,0 18-16</inkml:trace>
  <inkml:trace contextRef="#ctx0" brushRef="#br0" timeOffset="7995.61">3898 1782 0,'0'0'15,"18"0"1,141-36-1,35-34 1,-71 34 0,-70 19-16,35-1 15,0 0 1,-52 18 0</inkml:trace>
  <inkml:trace contextRef="#ctx0" brushRef="#br0" timeOffset="10217.34">26141 3739 0,'0'0'0,"-18"0"15,18 0 17,0-17-17,0 34 1,18-17 15,17-17-15,-17 17-16,-1-53 31,-52 18-15,-35 35-1,-1 35 1,53 0-1,36-17 1,0-18-16,17 0 16,-17 0-1,-1 0 17,-34 0 77,17 17-47</inkml:trace>
  <inkml:trace contextRef="#ctx0" brushRef="#br0" timeOffset="11333.67">20973 7497 0,'0'0'0,"-18"-18"0,71-211 31,-35 158-31,-1 18 16,1 0-16,17-70 16,0 17-1,18-18 1,-35 107-1,17 105 1,0 88 0,-17-17 15,0-71-15,-1-17-1,1-18 1,0-36-16</inkml:trace>
  <inkml:trace contextRef="#ctx0" brushRef="#br0" timeOffset="11567.01">20973 7197 0,'0'0'0,"-18"0"0,18-18 16,0 0-1,35 18 1,18 0 0,-35 0-16,52 0 15,-34 0 1,34-17 0,18-19-1,-35 1-15</inkml:trace>
  <inkml:trace contextRef="#ctx0" brushRef="#br0" timeOffset="12283.48">26670 3933 0,'-18'53'31,"18"-17"-31,-35 69 16,0 19-1,0 52 1,17-70 0,18-88-1,0-36 1</inkml:trace>
  <inkml:trace contextRef="#ctx0" brushRef="#br0" timeOffset="12734.84">26599 4075 0,'0'0'16,"18"-18"-1,70 0 1,0 36 0,-35 0-1,-35-18-15,-18 35 16,-18 0-1,-87 18 1,16-18 0,54-35-1,35-17 17,35 34-17,18 1 1,-17 0-16,16-1 15,1 54 1,-53 17 0,-17-17-1,-54-1 1,18-35 0,0-35-1,-35-17 1,0-1-1,35 0 1</inkml:trace>
  <inkml:trace contextRef="#ctx0" brushRef="#br0" timeOffset="17112.57">20267 6720 0,'18'-17'125,"-18"-1"-110,17 18-15,-17-18 16,18 1-16,0-1 15,-18 1 1,17 17 0,-17-18-16,18 0 15,0-17 1,34 0 0,-16-36-1,17 18 1,-18 36-1,-35-1-15,35-35 16,0 35 0,18-52-1,0 17 17,-17 18-17,-1-1 1,0 1-1,0 0 1,-17 17-16,0 1 16,17-19-1,0 1 1,18 0 0,0-1-1,0 1 1,-18-18-1,1 36 1,16-19 0,1 1-1,0 0 17,0 0-17,-35 17 1,0 0-16,17 1 15,0-1 1,-17 0 0,17 1-1,0-19 1,-17 36 15,0-17-31,-1-1 16,36-17-1,0 0 1,18-18 0,-36 35-1,18-17 17,35-36-17,-53 54 1,36-19-1,-54 19-15,36-19 16,-35 19-16,17-1 16,36-17-1,-18 17 1,0-17 0,17 17-1,-17-17 1,35-18-1,-17 18 1,-18-1 0,17 1-1,1 0 17,-1 0-17,-17 17 1,18-17-1,-1-1 1,1 19 0,17-18-1,-17-1 1,-18 19 0,35-19-1,-35 19 1,35-19-1,0 1 1,0-18 0,1 18 15,-19 17-15,-52 1-16,52-1 15,19-17 1,-1-1-1,0 1 1,0 18 0,0-19-1,-35 1 1,-35 35-16,35-18 16,0 18-1,0-17 1,17-1-1,1 0 1,17-17 15,-35 18-15,-18 17-16,36-18 16,-1 0-1,36 1 1,-18-1-1,18 0 1,-35 1 0,-18 17-1,35-18 1,-18 0 0,-17 18-1,-17 0 1,-1 0-1,18 0 1,0-17 0,-36 17-1,1 0 17,0 0-17</inkml:trace>
  <inkml:trace contextRef="#ctx0" brushRef="#br0" timeOffset="17751.59">25753 3492 0,'-36'-17'31,"36"34"110,18-17-126,0 18-15,-1 0 0,54 17 16,17 0 0,0 1-1,-35-36 17,-35 17-17,0 1 1,-18 0 62,0-1-62,0 1-16,-18-1 15,0 1-15,-17 35 16,-18-18-16,-141 159 15,53-17 1,53-71 0</inkml:trace>
  <inkml:trace contextRef="#ctx0" brushRef="#br0" timeOffset="28385.3">1623 2734 0,'0'0'0,"17"0"78,1 18-78,17-1 16,-17 1-16,17 17 16,18 18-1,-18-35 1,-17-18-1,0 0 1,-18-18-16,17-17 16,1-18-1,0 18 1,-1 17 0,19 18-1,16 0 1,-16 0-1,34 35 1,-52-17 0,17 0-1,36-1 1,-1-34 0,-17-36-1,-17 0 1,-36 17-1,17 36-15,-17-17 16,35 17 0,-17 0-1,35 17 1,18 19 0,-19-19-1,37-17 1,-36 0-1,17-17 1,-17-1 15,-35 18-15,-18-18 0,17 18 15,1 0-16,17 18 1,36 17 0,-1-17-1</inkml:trace>
  <inkml:trace contextRef="#ctx0" brushRef="#br0" timeOffset="29018.37">4180 2981 0,'0'0'0,"-70"35"0,-1 1 0,-17-19 16,-247 71 15,247-88-31,-159-35 15,70-106 1,107-35 0,70 52 15,35 54-31,0-1 16,212-123-1,141 35 1,0 106-1,-52 106 1,-107 71 0,-123 34-1,-71-16 1,-53-54 0,-70 70-1,-71-16 1,-17-54-1,0-35 1,17-36 15,106-34-31</inkml:trace>
  <inkml:trace contextRef="#ctx0" brushRef="#br1" timeOffset="62573.51">20091 4833 0,'-18'0'109,"0"0"-93,18 18-1,-17-18 1,17 17 0,-18-17-16,-17 36 15,-18-1 1,18-17 15,17-18-15,-35 17-1,0 18 1,0-17 0,18 0-1,-18-1 1,18-17-1,17 0-15,-35 18 16,18-18 0,-18 18-1,-18-18 1,19 17 0,-1-17-1,17 0 16,-17 0-15,1 0 0,34-17-1,-35 17 1,0-18 0,-17 18-1,17-18 1,17 1-1,36-1-15,-35 18 16,0-35 0,-18 17-1,18 1 1,-1-19 0,1 19 15,0-1-16,17-17 1,-17-1 0,0 1-1,17 0 1,-17 0 0,35-18-1,-18 0 1,18 17-1,-18-16 1,1-19 0,17 18-1,0-17 1,0 17 0,0 0-1,0 35-15,0-17 31,0-36-15,0 1 0,17-1-1,19-17 1,-19 17 0,1 18-1,17 1 1,-17-1-1,35-36 1,-18 36 0,18 18-1,0 0 1,-18 0 0,0-1-1,18 1 16,0 17-15,0-17 0,18 18-1,-1-1 1,-17 18 0,-35 0-16,17 0 15,-17 0-15,35 0 16,35 0-1,-18 0 1,1 0 0,0 18-1,-36-18 1,-18 17-16,19-17 16,17 35 15,-18-17-16,18 17 1,0-17 0,0 17-1,-18 18 1,0-18 0,0 1-1,1-1 1,-19 18-1,1-18 1,17 36 0,-35-18-1,18-36-15,-18 19 16,0-19-16,18 19 16,-18 16 15,17-16-16,-17 17 1,0 0 0,0-1-1,0-16 1,0 17 0,0 0-1,0 0 1,0-1-1,-17 1 1,-1 0 0,18-17-1,-35 16 1,17 1 0,0 0 15,1-17-16,-1 16 1,0-16 0,1-19-16,-1 19 15,1-19-15,-1 36 16,-35 0 0,18 0-1,35-53 1</inkml:trace>
  <inkml:trace contextRef="#ctx0" brushRef="#br1" timeOffset="64172.4">18997 2011 0,'0'0'16,"-18"0"-16,1 17 15,34-17-15,19 0 16,122 0-1,-34-17 1,-71 17-16,70-35 16,-105 35-1,-36 0 1,-35 0 0</inkml:trace>
  <inkml:trace contextRef="#ctx0" brushRef="#br1" timeOffset="64340.01">18962 2205 0,'-18'17'16,"36"-34"-16,-53 87 15,35-34-15,0 52 16,17 71 0,36-1-1,-18-52 1,1-53-1</inkml:trace>
  <inkml:trace contextRef="#ctx0" brushRef="#br1" timeOffset="64606.42">18979 2522 0,'0'0'0,"18"-35"31,0 17-31,17 1 16,0-1-16,53-17 16,71 17-1,-18 54 1,-123-19-16,17 71 16,-17 53-1,-36-35 1,-35-70-1,36-54 1</inkml:trace>
  <inkml:trace contextRef="#ctx0" brushRef="#br1" timeOffset="64756.06">19156 2593 0,'-18'18'0,"18"-1"16,0 18-1,18-17-15,-1 17 16,19 18 0</inkml:trace>
  <inkml:trace contextRef="#ctx0" brushRef="#br1" timeOffset="64989.6">19103 2681 0,'0'0'16,"0"-18"-16,53 1 31,35-1-15,-53 18-1,-17 35 1,-36 36 0,1-53-16,-54 17 31,36-35-16,35-35 1,0 17-16</inkml:trace>
  <inkml:trace contextRef="#ctx0" brushRef="#br1" timeOffset="65188.68">19650 1852 0,'0'35'32,"17"-17"-17,1 35-15,0 0 16,-1-36-16,1 19 16,0-36-16</inkml:trace>
  <inkml:trace contextRef="#ctx0" brushRef="#br1" timeOffset="65405.82">19703 1852 0,'0'0'0,"-18"-18"0,18 1 15,18-54 1,87 18 0,-16 18-1,34 35 1,-17 53-1,-106 18 1,-53 70 0,-53-36-1,71-69 1</inkml:trace>
  <inkml:trace contextRef="#ctx0" brushRef="#br1" timeOffset="65556.28">19738 1923 0,'0'0'0,"18"-18"32,17 18-17,18 18 1,53-1 0,-71-17-16,-18 18 15</inkml:trace>
  <inkml:trace contextRef="#ctx0" brushRef="#br1" timeOffset="65707.45">19756 2046 0,'0'0'0,"-18"0"15,36 18 1,70-18 0,18-18-1,-71 18 1</inkml:trace>
  <inkml:trace contextRef="#ctx0" brushRef="#br1" timeOffset="65939.22">19491 2222 0,'0'0'0,"0"18"0,-18-18 15,54 0 1,69-18-1,107-34 1,-88 16 0,34 1-1,-105 35 1,-35 0 0,-53 0-1</inkml:trace>
  <inkml:trace contextRef="#ctx0" brushRef="#br1" timeOffset="66222.89">19773 2258 0,'-70'53'16,"140"-106"-16,-176 159 15,142-53 1,87-36 0,36-34-1,-53-36 1,-71-18-1,-53 53 1,1 1-16,-36-19 16,35 36-16,-52 0 15,17 18 1,53 17 0,35 18 15,18-35-16,-36-18-15</inkml:trace>
  <inkml:trace contextRef="#ctx0" brushRef="#br1" timeOffset="66406.98">19738 2611 0,'0'0'0,"-18"0"0,106 17 47,-52-17-47,122-17 16,-16-19-1,-107 1 1</inkml:trace>
  <inkml:trace contextRef="#ctx0" brushRef="#br1" timeOffset="66756.73">19914 2399 0,'0'0'0,"-17"35"31,34 53-15,1 18 0,0 0-1,-18-53 1,0-35-16,-53 17 15,-36-18 1,1-17 0,35 0-1,71 0 1,35 0 0,88 0 15,-35 0-16,35-35 1,-70 18 0,-36-1-16</inkml:trace>
  <inkml:trace contextRef="#ctx0" brushRef="#br1" timeOffset="67006.06">20532 1923 0,'0'0'0,"0"-18"0,-18 18 0,18 18 31,0-1-31,-35 160 31,17 52-15,53-141 0,-17-88-16</inkml:trace>
  <inkml:trace contextRef="#ctx0" brushRef="#br1" timeOffset="67189.31">20549 1834 0,'0'-35'15,"0"70"-15,-17-87 0,17 34 16,70 0 0,1 18-1,-36 0-15,53-17 16,-17 17 0,-36 17-1</inkml:trace>
  <inkml:trace contextRef="#ctx0" brushRef="#br1" timeOffset="67340.09">20514 1958 0,'0'0'0,"-18"0"15,124 0 17,-71 0-32,1 0 15,34 0 1,-52 0-1</inkml:trace>
  <inkml:trace contextRef="#ctx0" brushRef="#br1" timeOffset="67490.32">20496 2117 0,'-17'0'16,"34"0"-16,-52 17 16,53-17-1,35 0 1,52-17-1,-16 17 1,-54 0-16</inkml:trace>
  <inkml:trace contextRef="#ctx0" brushRef="#br1" timeOffset="68040.55">20302 2328 0,'-17'18'0,"34"-18"31,19 0-15,-1 0-16,18-18 0,53 1 15,52-36 1,-69 17 0,-72 19-1,-70 34 16,-35 54-15,0 70 0,53-53-1,17 18 1,53-53 0,53-53-1,18-18 1,-35-70-1,-36 35 1,-35 18-16,18-18 16,-36-17-1,-52 52 1,-19 53 0,36 36 15,53-36-16,18-17 1,70 17 0,1-35-1,16 0 1,-34-35 0</inkml:trace>
  <inkml:trace contextRef="#ctx0" brushRef="#br1" timeOffset="68256.19">21237 1446 0,'0'0'0,"71"0"31,-36 0-31,0 0 15,1 0-15,17 18 16,-36 17 0,-52-17-16</inkml:trace>
  <inkml:trace contextRef="#ctx0" brushRef="#br1" timeOffset="68424.67">21167 1693 0,'-36'0'16,"72"0"-16,-107 18 15,53 0-15,36-18 16,53 0-1,87-36 1,36-17 0,-70-17-1,-89 52 1,-88 36 0</inkml:trace>
  <inkml:trace contextRef="#ctx0" brushRef="#br1" timeOffset="68623.47">21131 2170 0,'0'0'0,"-17"88"16,-1 0-16,0 53 15,18-88-15,-35 53 16,18-18-1,-19-53 1,54-52 0</inkml:trace>
  <inkml:trace contextRef="#ctx0" brushRef="#br1" timeOffset="68823.33">21114 2170 0,'0'0'0,"17"0"0,1-18 16,0 18 0,158-71-1,18-17 1,-88 35 0,-88 36-16,17-19 15,-35 19 1</inkml:trace>
  <inkml:trace contextRef="#ctx0" brushRef="#br1" timeOffset="68990.53">21325 1940 0,'0'0'16,"0"36"-16,0 52 31,0 88-15,0-88-1,0-88 1</inkml:trace>
  <inkml:trace contextRef="#ctx0" brushRef="#br1" timeOffset="69140.06">21414 1976 0,'0'-18'16,"0"36"-16,17-18 31,-17 17-16,0 18-15,18 36 16,-36 52 0,1-70-1</inkml:trace>
  <inkml:trace contextRef="#ctx0" brushRef="#br1" timeOffset="69257.23">21325 2328 0,'0'0'15,"53"-35"16,0 17-15,0 18 0,-35-17-16,-1 17 0</inkml:trace>
  <inkml:trace contextRef="#ctx0" brushRef="#br1" timeOffset="69523.78">21202 2558 0,'106'-53'31,"-71"17"-31,0 19 0,54-36 16,34 35 0,-88 18-1,-52 71 16,-72 52-15,1-70 0,0-18-1,17-35 1</inkml:trace>
  <inkml:trace contextRef="#ctx0" brushRef="#br1" timeOffset="69722.56">21272 2469 0,'-17'0'16,"34"0"-16,19 36 16,87 34-1,18-17 1,-17 0 0,-36-18-1,-35 18 16,-18-53-31</inkml:trace>
  <inkml:trace contextRef="#ctx0" brushRef="#br1" timeOffset="73773.72">18538 1482 0,'-17'0'0,"34"0"0,-52 0 16,35 17 15,0 19-16,0 52 1,0-18 0,0-52-1,18-18-15</inkml:trace>
  <inkml:trace contextRef="#ctx0" brushRef="#br1" timeOffset="73939.97">18680 1464 0,'0'0'0,"-18"0"15,18 18 17,0-1-17,0 36-15,18 0 16,-18-18-16,35 18 16,-35-35-16,0 17 15</inkml:trace>
  <inkml:trace contextRef="#ctx0" brushRef="#br1" timeOffset="74572.67">21819 952 0,'0'0'0,"18"0"0,-18-17 16,-18 34 15,1 1-15,-19 53 0,-17-18-1</inkml:trace>
  <inkml:trace contextRef="#ctx0" brushRef="#br1" timeOffset="74740.64">22013 1005 0,'0'0'0,"-17"36"15,-1-19-15,-17 36 31,-18 18-15,35-36-16,-17 0 0</inkml:trace>
  <inkml:trace contextRef="#ctx0" brushRef="#br1" timeOffset="80523.69">21766 6826 0,'0'0'0,"-35"0"0,-53 0 32,70 0-32,18 18 15,53-18 1,18 0-1,52 0 1,18-18 0,-123 1-1,-18-1-15</inkml:trace>
  <inkml:trace contextRef="#ctx0" brushRef="#br1" timeOffset="80691.39">21837 6756 0,'-35'53'0,"70"-106"0,-70 176 16,35-88-16,35 18 16,-17 0-1,-1-17 17,-34-36-17,-19 0-15</inkml:trace>
  <inkml:trace contextRef="#ctx0" brushRef="#br1" timeOffset="80967.2">21696 7056 0,'-18'0'15,"1"0"1,-1 0 0,53 17-1,18-34-15,-88 17 0,105 17 16,19-17 0,-1-17-1,-53 17 1,-35 52 15,-35 37-15,35 16-1,0-16 1,17-54 0,-17-17 15</inkml:trace>
  <inkml:trace contextRef="#ctx0" brushRef="#br1" timeOffset="81124.39">21943 7355 0,'0'0'16,"17"-17"0,36 17-1,53-36 1,-53 19-1,-88 17 17</inkml:trace>
  <inkml:trace contextRef="#ctx0" brushRef="#br1" timeOffset="81457.92">21819 7320 0,'0'0'0,"-17"53"16,-1 53-1,0-18 1,18-35 0,0-71-1,0-17 1,0 0-16,0-36 16,-17 18-1,17 36 1,17 17-1,19 0 1,122 70 0,36 1-1,-88-54 1,0 1 15,-53-36-15,-53 1-16</inkml:trace>
  <inkml:trace contextRef="#ctx0" brushRef="#br1" timeOffset="81791.42">22331 6950 0,'0'0'16,"17"-18"-1,72 18 1,16 0-1,-34 0 1,-53 0-16,-18 35 16,-53 1-1,-71 52 1,1-35 0,88-36 15,70-17-16,53-17 1,35-36 0,-34 18-1,-36-18 1,-36 53-16</inkml:trace>
  <inkml:trace contextRef="#ctx0" brushRef="#br1" timeOffset="81974.34">22331 7038 0,'0'0'16,"-35"18"-16,-1 52 0,19 1 16,52 17-1,88-18 1,18-52 15,1-36-15,-37-17-1,-87 35-15</inkml:trace>
  <inkml:trace contextRef="#ctx0" brushRef="#br1" timeOffset="83307.67">26352 4868 0,'0'0'16,"0"18"-16,-105 35 31,69-35-31,-34 52 15,-36 1 1,71-54 0,52-17-1,36 0 1,-17 0 0,34-17-1,36 17 1,-71 0-1,-70 35 1,-36 0 0,-70 36-1,88-54 1,124-17 15,-1-17-15,19 17-1,-54 17 1,-53 1 0,-35 0-1,0-1-15,-35 1 16,-35 0 15,35-1-15,70-17-1,18 18 1,53 52 0,-18-34-1,-17-19-15,-1 19 16,1-19 0,-18-17-1</inkml:trace>
  <inkml:trace contextRef="#ctx0" brushRef="#br1" timeOffset="83457.42">26000 5433 0,'17'0'31,"1"17"-31,17 19 31,18 17-15</inkml:trace>
  <inkml:trace contextRef="#ctx0" brushRef="#br1" timeOffset="83640.34">26229 5380 0,'0'0'0,"0"17"47,0 1-47,53 53 15,-18-18 1,18-36 0</inkml:trace>
  <inkml:trace contextRef="#ctx0" brushRef="#br1" timeOffset="84024.43">26635 4886 0,'0'0'0,"0"-18"0,-36 54 31,1-19-15,18 19-16,-54 69 15,71-69 1,53-54-1,17-17 1,36-18 0,-35 53 15,-71 17-31,-53 72 31,-35-1-15,-18-18-1,-18-17 1,89-53 0,35-35-1,18-36-15</inkml:trace>
  <inkml:trace contextRef="#ctx0" brushRef="#br1" timeOffset="84175.55">26441 5080 0,'17'0'16,"19"18"-1,-1-18-15,53 53 16,-35-36-16,-18 1 16,89 17-1,-54 0 17,-70 1-17</inkml:trace>
  <inkml:trace contextRef="#ctx0" brushRef="#br1" timeOffset="84324.7">26652 5362 0,'0'0'15,"18"0"1,53 18 0,-19-1-1,-16-17-15,-19 0 16</inkml:trace>
  <inkml:trace contextRef="#ctx0" brushRef="#br1" timeOffset="84474.55">26635 5574 0,'0'0'0,"-18"0"0,0 18 16,54-18 0,-19 0-1,54 17 1,52-34-1,-70 17 1</inkml:trace>
  <inkml:trace contextRef="#ctx0" brushRef="#br1" timeOffset="102741.45">2999 3122 0,'0'0'0,"17"18"46,-17-1-30,36 1-16,16 35 16,19-18-1,-36-35 1,-17 0-16,0-17 16,34-36-1,1-53 1,-17 53-1,-19 18 1,1 35 0,17 17 15,0 19-15,36-1-1,-36 0 1,18-35-1,18-35 1,-18-18 0,-18 0-1,-17 35-15,-1 1 16,19-1 0,-1 18 15,18 53-16,0-18 1,-36-17-16,36 17 16,18 18 15,-1-35-15,1-36-1,-18-17 1,0-18-1,-36 35 1,1 18 15,35 0-15,35 36 0,18-19-1,17 1 1,-52-18-1,0 0 1,-36 17-16,18-17 16,-18 0 15,-17 0-15,-1 0-1</inkml:trace>
  <inkml:trace contextRef="#ctx0" brushRef="#br1" timeOffset="108929.13">6315 7990 0,'0'0'16,"-18"0"-16,36 0 47,-1 0-31,1-17-1,0 17-15</inkml:trace>
  <inkml:trace contextRef="#ctx0" brushRef="#br1" timeOffset="110210.93">1993 9525 0,'0'0'0,"18"0"0,70-18 32,-70 1-32,52-1 15,-35 0-15,18 1 16,18 17-1,17 0 1,0-18 15,18 1-15,-18 17 0,-35 17-1,-35 1-15,35-18 16,-36 0-16</inkml:trace>
  <inkml:trace contextRef="#ctx0" brushRef="#br1" timeOffset="112344.43">6368 12471 0,'0'17'63,"0"1"-32,0 0-15,-18-18-16,0 17 15,1-17 1,-1 18-16,0 0 0,-17-1 15,0 18 1,-18 18 15,18 0-15,-18-35 0,0 17-1,0-17 1,18-1-16,-36 1 15,18 0-15,-35-18 16,-53 17 0,0-17-1,0-17 1,35-19 0,35-16-1,1-1 1,-54-53-1,36 0 1,17 0 15,36-17-15,18-18 0,17 17-1,17 18 1,54-35-1,17 18 1,0 52 0,18 1-1,106-36 1,-107 70 0,142-16-1,-123 52 1,70 17-1,0 36 1,-88 0 15,70 53-15,-70 17 0,-53-35-1,-18 54 1,-35 16-1,-17-17 1,-36-17 0,-18-36-1,-17 0 1,17-17 0,18-36-1,18 0 1,18-17-1</inkml:trace>
  <inkml:trace contextRef="#ctx0" brushRef="#br1" timeOffset="113494.43">9172 12647 0,'-123'88'31,"246"-176"-31,-334 194 0,87-88 16,-88-1 0,36-17-1,-89-106 1,142 1-1,70 52-15,-88-106 32,70 71-17,1-53 1,17-1 0,35-16-1,36-1 1,17 71-1,53-18 1,-35 53-16,88-18 16,71 19-1,-71 52 1,159 0 0,-88 70-1,-71 1 1,-18 17-1,-17 53 1,-35 0 15,-54 18-15,-52 0 0,-36-1-1,1-34 1,35-71-16,-71 88 15,35-53 1,18-35 0</inkml:trace>
  <inkml:trace contextRef="#ctx0" brushRef="#br1" timeOffset="120878.69">19068 6932 0,'-18'0'0,"0"0"16,1 0 0,17-18-16,-18 18 15,0 0 1,1 0-1,34-17 1,19-36 0,52 0-1,-18 0 1,-87 71 15,-18 52-15,17-52-16,-17 35 15,-1-36 17</inkml:trace>
  <inkml:trace contextRef="#ctx0" brushRef="#br1" timeOffset="122224.96">25541 10619 0,'0'0'0,"-18"17"0,-34 1 16,-1-18-16,35 0 16,0-18-16,-17 18 15,0-35 1,35 17 0,17-35-1,54 18 1,17-18 15,-70 53-15,-36 0-1,1 0 17,17 18-17,0-1-15</inkml:trace>
  <inkml:trace contextRef="#ctx0" brushRef="#br1" timeOffset="124578.65">18203 14287 0,'0'0'16,"-35"0"15,17 0-31,-17 0 16,0 0-1,0 0 1,-18 36-1,0-36 1,-18 17 0,18-17-1,18 18-15,-18-18 16,-35 0 0,0 0-1,-1 0 1,1-18 15,0 1-15,0-36-1,35 35 1,-35-35 0,0 0-1,17 18 1,-17-35-1,35-1 1,0-17 0,35 35-1,-17-35 1,17-1 0,18-16-1,0 16 16,0 19-15,18 35 0,0 17-16,17-35 15,-17 0 1,35-17 0,-1 17-1,37 0 1,34-53-1,-52 71 1,35-36 0,-18 36-1,0 0 1,18 17 0,0 0-1,-18 1 1,0 17 15,-17 0-15,34 0-1,1 0 1,18 17 0,-36 19-1,-18-1 1,-34 18-1,-19-36-15,1 36 16,-18 18 0,18 70-1,-1-35 1,1 0 0,-18-1-1,0-34 1,0-36-16,0 18 15,-18 35 17,-17-17-17,-18 0 1,0-1 0,0-35-1,-17 18 1,34-35-1,-17 0 1,18-18 0,18 0-1,-19-36 1,19 19 0,-1 17-1,18-18 1</inkml:trace>
  <inkml:trace contextRef="#ctx0" brushRef="#br1" timeOffset="127596.16">20002 11800 0,'0'0'0,"0"18"47,0 35-47,0 18 15,0-1-15,-17 89 16,17-89-16,-18 36 16,1 0-1,52-106 1,-18-35-1</inkml:trace>
  <inkml:trace contextRef="#ctx0" brushRef="#br1" timeOffset="128046.69">20002 11871 0,'0'0'0,"0"-18"15,18 18 1,53 0-1,-1 0 1,36 53 0,-71 0-1,-35-35-15,-17 17 16,-89 53 0,0-52-1,35-54 1,54 18 15,52-18-15,36 36-1,17 0 1,53 34 0,-88 1-1,-88-17 1,-106 52-1,-36-35 1,107-53 0,52 0-16,0-18 15,54-17 1,69-18 0</inkml:trace>
  <inkml:trace contextRef="#ctx0" brushRef="#br1" timeOffset="128380.66">20567 12488 0,'0'0'0,"-18"0"0,-17 0 16,-18-17-1,35-89 1,36 0-1,0 35-15,35-52 16,-18 70-16,35-53 16,19 36-1,-19 87 1,1 107 0,-18 35-1,-18-1 1,-35-70 15,0 1-15,-71-89-16</inkml:trace>
  <inkml:trace contextRef="#ctx0" brushRef="#br1" timeOffset="128562.42">20585 12241 0,'0'0'15,"-18"0"-15,36 0 16,34 0 0,107-17-1,-18-1 1,-70 0 0</inkml:trace>
  <inkml:trace contextRef="#ctx0" brushRef="#br1" timeOffset="128962.57">19667 11818 0,'0'0'0,"89"-18"32,-37 1-32,90-1 15,193 18 1,53 18 0,-212-36-1,-52-17 1,-124-18-1,-53-18 17,-106-87-17,-35 17 1,88 88 0,71 35-16,-18-35 15,35 18 1,18 17-16</inkml:trace>
  <inkml:trace contextRef="#ctx0" brushRef="#br1" timeOffset="129130.46">21220 11730 0,'0'0'0,"-36"17"16,1 1-1</inkml:trace>
  <inkml:trace contextRef="#ctx0" brushRef="#br1" timeOffset="132930.46">21678 11712 0,'0'0'0,"-35"0"0,-53 18 31,105-1-16,54-17-15,70 0 32,53-17-17,-88-1-15,106-17 16,-195 53 0,-34 17-16</inkml:trace>
  <inkml:trace contextRef="#ctx0" brushRef="#br1" timeOffset="133146.81">21731 12012 0,'0'0'0,"-35"0"16,17 0-16,1 18 0,87-18 31,36 17-15,123-34 15,-105-1-15,-71 18-16,0-18 15,-53 1-15</inkml:trace>
  <inkml:trace contextRef="#ctx0" brushRef="#br1" timeOffset="133363.64">22031 11536 0,'0'0'0,"-18"0"16,18 35-1,-17 124 1,-36-18 0,-18 71-1,71-107 1,0-87 15,18-18-31,-1 0 0</inkml:trace>
  <inkml:trace contextRef="#ctx0" brushRef="#br1" timeOffset="133697.31">22613 12206 0,'0'0'0,"-35"53"31,35-71-15,0 1-16,53-107 15,35-52 1,-18-18 0,1 53-1,-36 88 1,-17 53-1,17 53 1,-17 53 0,17 88-1,0 0 1,-35-89 0,-17-69-1,-1-19-15</inkml:trace>
  <inkml:trace contextRef="#ctx0" brushRef="#br1" timeOffset="133880.51">22684 11942 0,'0'0'16,"-18"-18"-16,53 36 16,71-1-1,0 1 1,-36-18-1,36 0 1,-18-18 0,-70 18-16</inkml:trace>
  <inkml:trace contextRef="#ctx0" brushRef="#br1" timeOffset="134096.49">23319 11553 0,'0'0'15,"0"18"1,0 70 0,35 106-1,-17-17 1,-18-71 0,0-54-16,0 1 31,0-53-16,-36-105-15</inkml:trace>
  <inkml:trace contextRef="#ctx0" brushRef="#br1" timeOffset="134530.07">23372 11483 0,'0'0'0,"17"0"15,18 18 1,54 34-1,-1 1 1,18 0 0,-106 0-1,-53 0 1,17-18-16,-69 18 16,-1-17-1,71-36 1,35-18 15,52 0-15,37 18-1,-19 18 1,1 17 0,-54-17-16,19 35 15,-36 35 1,-18-17-1,-35-36 1,-70 0 0,-36-35-1,53-53 1</inkml:trace>
  <inkml:trace contextRef="#ctx0" brushRef="#br1" timeOffset="134863.72">22507 11395 0,'0'0'16,"18"0"0,52 0-1,107-18 1,87-17-1,1-36 1,-159 18 0,-71 36-16,-17-36 15,-18 35-15,-18-17 16,-88-36 0,0 1-1,18 17 16,71 0-15,17 0-16</inkml:trace>
  <inkml:trace contextRef="#ctx0" brushRef="#br1" timeOffset="150050.47">25947 8520 0,'0'0'0,"-18"0"0,-17-18 16,35 0-1,0 36 63,0 0-78,0 17 16,0 0-16,0 71 16,0 0-1,0-71-15,-18 71 16,1-71-1,-19 0 1,-17-35 0,-35-17-1,-18-71 1,53-36 15,53 36-15,53-36-1,53 36 1,35 35 0,18 36-1,-18 34 1,-53 54 0,-52 52-1,-36-34 1,-71 34-1,-17-52 1,-18-18 0,-17-53-1,52 0 1,53-36 15</inkml:trace>
  <inkml:trace contextRef="#ctx0" brushRef="#br1" timeOffset="150966.78">27605 8396 0,'0'0'0,"-18"18"15,-70 52 1,53-17-16,-1 0 16,-87 247-1,70-177 1,0 54 0,0-71-1,53-89 1,18-87-1</inkml:trace>
  <inkml:trace contextRef="#ctx0" brushRef="#br1" timeOffset="151198.79">27517 8608 0,'0'0'15,"-18"0"-15,36 17 16,-1 19-1,36 34 1,-35-34-16,35 69 16,17 36-1,-34 18 1,-36-53 0,-18-71-1,0-35 1</inkml:trace>
  <inkml:trace contextRef="#ctx0" brushRef="#br1" timeOffset="151448.16">27323 8978 0,'0'0'16,"-18"0"-16,-17 0 0,88 0 46,35 0-30,71 0 0,-18 0-1,-35 0 1,-71 0 0,-35-17-1,0-1-15</inkml:trace>
  <inkml:trace contextRef="#ctx0" brushRef="#br1" timeOffset="151681.56">27993 8555 0,'0'0'16,"0"35"15,0-17-31,18 35 15,-18 105 1,0 1 0,0-35-1,-18-36 1,18-71 0,18-34-1</inkml:trace>
  <inkml:trace contextRef="#ctx0" brushRef="#br1" timeOffset="152132.51">28046 8643 0,'0'0'0,"0"-18"0,-18 18 16,53 0 0,-17 0-1,35 0 1,35 18-1,-17 17 1,-71 18 0,-71 18-1,-70 17 1,71-53 0,34-35-16,1 18 15,17-36 1,107 1-1,69-1 1,-17 18 0,-70 53-1,-53 0 1,-71 53 0,-71-1 15,1-34-16,17-53 1,35-71 0,54-35-16</inkml:trace>
  <inkml:trace contextRef="#ctx0" brushRef="#br1" timeOffset="152966.12">27234 8290 0,'0'0'16,"0"-17"-16,-17 17 15,-1 0 32,36 0-31,-18 17 15,35-17-15,0 0-16,54 0 15,105 0 1,53-17 0,-1-1 15,-87 0-16,-88 18-15,105-35 16,-123 35 0,-35 0-1,-36 0 17</inkml:trace>
  <inkml:trace contextRef="#ctx0" brushRef="#br1" timeOffset="159582.7">25259 7673 0,'0'0'15,"0"-18"-15,-18 18 16,1 0 0,34 18-1,1 52 1,0 1 0,-1-36 15,18 36-31</inkml:trace>
  <inkml:trace contextRef="#ctx0" brushRef="#br1" timeOffset="159782.47">25541 7602 0,'0'0'15,"-18"0"-15,1 0 0,-1 18 16,18 17-1,0-17-15,18 88 16,-1-53 0,36 52-1,-17-52 1</inkml:trace>
  <inkml:trace contextRef="#ctx0" brushRef="#br1" timeOffset="160366.1">28928 7444 0,'0'0'16,"17"-18"-16,-52 18 16,53 18-1,-18-1 1,-18 1-1,18 17-15,-70 36 16,-1-1 0</inkml:trace>
  <inkml:trace contextRef="#ctx0" brushRef="#br1" timeOffset="160536.44">29104 7532 0,'0'0'0,"-17"0"15,17 17 1,0 36 0,-36 71-1,-70 52 1</inkml:trace>
  <inkml:trace contextRef="#ctx0" brushRef="#br2" timeOffset="173201.31">14217 5697 0,'0'0'0,"18"0"141,-18 18-125,0 0-16,0 17 15,0 0-15,0 18 16,-18-35-1,36-18 32,-18-18-31,0 0 0,17 18-1,1 0 110,17-17-125,0-1 0,1-17 16,-1-18-16,0-18 15,-52 71 1,-54 36 0,18-1-16,-35 53 15,17 18 17,71-88-17,36-36 1,69-70-1,19-36 1,-71 54 0,-18-1-1,-35 89 1,-70 88 0,-36 70-1,70-70 1,54-88-1,35-36 1,53-70 0,-18 0-1,-53 70 17,-35 53-17,-35 106 1,-18-17-1,36-54 1,-1-70-16,18 18 16,53-36-1,35-52 1,0-54 0,-53 71-1,-35 18 1</inkml:trace>
  <inkml:trace contextRef="#ctx0" brushRef="#br2" timeOffset="175184.28">26088 10654 0,'0'0'0,"0"-18"0,-35 1 31,52 17 0,19 0-31,87 0 16,-52 17-1,-54 1-15,1 35 16,-36 35 0,-52 0 15,-19-53-15,1-17-1,18-18 1,52 0-1,18-18 1,35 18 0,89 0-1,35-17 1,-1-1 0,-69 36-1</inkml:trace>
  <inkml:trace contextRef="#ctx0" brushRef="#br2" timeOffset="175535.87">26282 11254 0,'0'0'0,"-71"17"0,-140-34 32,34-54-17,71-88 1,89-35-1,87 71 1,107 17 0,70 71-1,-18 70 1,-70 71 0,-124 53-1,-88-54 1,-88 36-1,-18-52 1,36-72 0,52-70 15,54-70-31</inkml:trace>
  <inkml:trace contextRef="#ctx0" brushRef="#br2" timeOffset="176284.06">27534 11518 0,'0'0'0,"-17"18"0,-1-18 0,0 0 15,1-106 16,17 35-31,35-140 16,36 17 0,-19 123-1,-34 36-15,35 17 16,-35 18-16,35 18 16,35 123-1,-18 53 1,-34-53-1,-19 71 1,-17-124 15,-35-141-15</inkml:trace>
  <inkml:trace contextRef="#ctx0" brushRef="#br2" timeOffset="176468.07">27517 11254 0,'0'0'16,"-18"0"-16,0 0 16,18-18-1,71 18 1,70-18 0,35 18-1,-34-17 1,-54-54-1</inkml:trace>
  <inkml:trace contextRef="#ctx0" brushRef="#br2" timeOffset="176684.56">28099 10742 0,'0'0'15,"0"18"-15,0-1 16,17 107-1,19 70 1,-1-71 0,-17 36-1,-18-88 1,0-36 0,-18-88-1</inkml:trace>
  <inkml:trace contextRef="#ctx0" brushRef="#br2" timeOffset="177101.6">28099 10795 0,'17'0'16,"19"0"-16,87 18 31,-17 17-15,-53 18-1,-53 0 1,-18-18-16,-52 18 16,-54 0-1,54-36 1,34-34 0,72-1-1,69 1 1,-16 17-1,17 35 1,-36 18 0,-70 35-1,-70 0 17,-54-35-17,1-53 1,70-70-1,53-19 1</inkml:trace>
  <inkml:trace contextRef="#ctx0" brushRef="#br2" timeOffset="178201.46">27534 10477 0,'-17'0'47,"34"0"250,1 0-282,17 0-15,18 0 16,71 0 0,70-35-1,0 18 1,-53-1-1,-53 18 1,-53-18 0,-17 18-16,-36 0 47,18-17-47,-17-1 15,-1-35 1</inkml:trace>
  <inkml:trace contextRef="#ctx0" brushRef="#br2" timeOffset="178485.53">28416 10266 0,'0'0'16,"18"0"-16,-36 0 15,36 0 1,0 0-1,17 0 1,35 17 0,-34 1-1,-19 35 1,-52 18 0,-36-19-1,1 1 1,52-35-1,1-18 1</inkml:trace>
  <inkml:trace contextRef="#ctx0" brushRef="#br2" timeOffset="179035.31">27693 10319 0,'-18'17'47,"1"1"-47,-1 0 16,-35-1-1,36 1-15,-19 0 16,1-1 0,0 1-1,17-18 1,18 17 15,18 19-15,-1-19-16,1 1 15,0 35 1,17-18 15,0-17-15,18 0-16</inkml:trace>
  <inkml:trace contextRef="#ctx0" brushRef="#br2" timeOffset="196803.84">29439 10689 0,'0'0'0,"-17"18"0,-19-1 32,19-17-32,34 0 31,1 0-31,-18 18 16,35-18-1</inkml:trace>
  <inkml:trace contextRef="#ctx0" brushRef="#br2" timeOffset="197004.31">29351 10936 0,'0'0'0,"0"18"16,-18-18-16,1 17 15,34 1 1,1-18-1,17 35-15,36-17 16,-53-18 0</inkml:trace>
  <inkml:trace contextRef="#ctx0" brushRef="#br2" timeOffset="197271.14">29810 10530 0,'0'-17'0,"0"34"16,17-17-16,36 0 15,53 0 1,53 0-1,-36 0 1,-87-17 15,-36-1-31,17-35 0</inkml:trace>
  <inkml:trace contextRef="#ctx0" brushRef="#br2" timeOffset="197436.19">30321 10283 0,'-35'18'32,"17"0"-32,1-1 0,-36 54 15,35-36-15,-17 18 16,-18 18 0,0-54-1</inkml:trace>
  <inkml:trace contextRef="#ctx0" brushRef="#br2" timeOffset="197603.6">29827 10672 0,'-17'0'0,"34"-18"0,-17 36 15,-17-1-15,-1 36 16,18 35 0,0 36-1,0-18 1,0-36-1,0-70 1</inkml:trace>
  <inkml:trace contextRef="#ctx0" brushRef="#br2" timeOffset="197887.58">29792 10813 0,'0'0'15,"18"0"-15,-1-18 16,72 0-1,34 1 17,-35-1-17,-17 18 1,-54 71 0,-17 34-1,0 1 1,0-53-1,0-18 1,0 1 0,-17-36-16,17 17 0</inkml:trace>
  <inkml:trace contextRef="#ctx0" brushRef="#br2" timeOffset="198087.58">30057 10866 0,'-36'70'32,"19"-35"-17,-1 36 1,0 17 0,1-35-1,-18-18 1,17-35-16,-35 0 15</inkml:trace>
  <inkml:trace contextRef="#ctx0" brushRef="#br2" timeOffset="198287.58">29757 11218 0,'-18'0'0,"-52"0"31,52 0-31,36 0 16,70 0-16,-106 0 16,159-17-1,-35-1 1,-35 18-16,52-18 15,1 1 17,-89 17-17,-17-18 1,-18 0-16</inkml:trace>
  <inkml:trace contextRef="#ctx0" brushRef="#br2" timeOffset="199104">30921 10266 0,'0'0'0,"-35"17"32,17 19-32,0-19 15,1 19-15,-36 34 16,-35 1-1,35-36 1,70-53 15,54 18-15,-18 0 0,0 36-1,-53 17 1,-71 0-1,-52-1 1,35-34 15,70-18-15,36 0 0,-1 0-16,36 0 15,35-18 1,-17 36-1,-71 0 1,-18 35 0,-35-18-1,18-17 1,17-1 0,1-17-1,-19 0 1,-34 18-1,17-1 17,35 1-17,1 0 1,34-1 0,19 36-1,17-17 1,-1-1-1,-34-35 1</inkml:trace>
  <inkml:trace contextRef="#ctx0" brushRef="#br2" timeOffset="199286.5">30692 10901 0,'0'0'0,"0"17"0,-18-17 15,18 18 1,0 0-16,0-1 16,18 1-1,-18 0-15,17-18 16</inkml:trace>
  <inkml:trace contextRef="#ctx0" brushRef="#br2" timeOffset="199469.74">30780 10883 0,'0'0'0,"17"18"31,-17 17-31,36 53 16,17-35 0,0-35-1,-36-1 1,-17-34-1</inkml:trace>
  <inkml:trace contextRef="#ctx0" brushRef="#br2" timeOffset="200670.01">31080 10301 0,'-36'0'31,"36"18"-31,36-18 16,105 17-1,18-17 1,-71-17 0,-88 17-1,-88 35 1,-18 0-1,53 1 1,-35 16 0,35 19-1,70-18 1,72-18 0,16-17-1,-16-36 1,-72 1-1,-34-1 1,-72-17 0,-34 35-1,52 17 1,71 1 0,53-18-1,53 0 1,-53 0-1,-18-18 17,-52 18-17,-19 0 1,-34 53 0,35 35-1,35-35 1,0-35-16,35 53 15,18 34 1,-18-16 0,-17-19-1,-18-35 1,-36-17 0,-34-53-1,17-18 1,-35-35-1,17-18 17,18 53-17,36 18 1,52 35 15,0 0-31,18 17 16,0 36-1,-53 0 1,-53 18 0,0-36-1,53-53 1,53-35 0,-18 18-16,71-18 15,35-35 1,-17 35-1,-54 18 17,-140 52-1,-18 36-15,17 36-1,71-72-15,0 18 16,53 18-1,53 0 1,17-35 0,18 0-1,-70-18 1,-18 0-16</inkml:trace>
  <inkml:trace contextRef="#ctx0" brushRef="#br2" timeOffset="200803.48">32579 11324 0,'0'0'0,"35"18"15,-70-36 1,17 1 0,36-1-16</inkml:trace>
  <inkml:trace contextRef="#ctx0" brushRef="#br2" timeOffset="202786.87">25806 12682 0,'0'0'0,"0"18"31,17-18-31,89 18 16,35 35-1,-70-18 17,-54 0-17,-34 0-15,-71 54 16,52-72 0,-87 54-1,70-71 1,71 0-1,52-18 1,54 18 0,-36 18-1,-18 17 1,-70 18 0,-88 0-1,-53-18 1,35-35 15,71 0-15,53-17-1,17 17 1,35-18-16</inkml:trace>
  <inkml:trace contextRef="#ctx0" brushRef="#br2" timeOffset="203188.43">26123 13511 0,'0'0'0,"-53"18"0,0-18 0,-70-18 16,-71-52 0,53-54-1,88-17 1,53-123-1,88 105 1,159 0 15,-106 142-15,124 34 0,-54 107-1,-140-1 1,-36 1-1,-52-54-15,-89 124 16,17-106 0,-105-35-1,0-17 1,71-36 0,123-71-1</inkml:trace>
  <inkml:trace contextRef="#ctx0" brushRef="#br2" timeOffset="204086.66">27464 13635 0,'0'0'0,"0"17"16,-18 1-16,18 0 31,18-89-15,35-88-1,-18 54 1,-35 52-16,53-88 16,-18 88-1,36 0 1,-1 70-1,18 107 17,-17 52-17,-18-52 1,-35-36 0,-1-18-1,-34-70 1,-36-52-1</inkml:trace>
  <inkml:trace contextRef="#ctx0" brushRef="#br2" timeOffset="204272.23">27587 13458 0,'0'0'0,"-17"0"16,-19 0 0,72 0-1,34 0 1,71-17-1,-17 17 17,-36-18-17,-70 18-15,34-53 16</inkml:trace>
  <inkml:trace contextRef="#ctx0" brushRef="#br2" timeOffset="204487.53">28099 13070 0,'0'0'16,"0"-17"-16,0 34 16,35 1-1,-35 17-15,35 54 16,1 87 0,-36-17-1,-18-54 1,0-69 15,18-72-31</inkml:trace>
  <inkml:trace contextRef="#ctx0" brushRef="#br2" timeOffset="204921.19">28169 13053 0,'0'0'16,"0"-18"-16,18-17 15,17 35 1,71 53 0,-35-18-1,-18 18 1,-53 18 0,-106-1-1,-18-17 16,71-53-15,53-18 0,36 1-1,69-1 1,1 53 0,0 36-1,-71-1 1,-52 1-1,-71 0 1,-1-36 0,36-18-16,-35-17 15,-18-17 1,36-89 0</inkml:trace>
  <inkml:trace contextRef="#ctx0" brushRef="#br2" timeOffset="205487.42">27481 12823 0,'0'0'0,"-17"0"0,34 0 157,1 0-157,17 0 15,18 0-15,53 0 16,53 0-1,105-35 1,-17 18 0,-53 17-1,-88 0 1,-123 0 31,17-18-47,-18 18 0,-17-18 31,17 1-31,0 17 0</inkml:trace>
  <inkml:trace contextRef="#ctx0" brushRef="#br2" timeOffset="205736.72">28487 12594 0,'17'0'47,"19"0"-47,-1 18 0,0-1 15,53 36 1,-35-35-16,0 53 16,-70-19-1,-54 19 1,-17 0 15,0-19-31</inkml:trace>
  <inkml:trace contextRef="#ctx0" brushRef="#br2" timeOffset="206541.41">29422 13123 0,'0'0'0,"17"0"63,1 18-63,17-18 16,-17 0-16</inkml:trace>
  <inkml:trace contextRef="#ctx0" brushRef="#br2" timeOffset="206704.69">29492 13370 0,'-17'18'15,"34"-36"-15,-52 36 0,35 0 47,18-18-47,-18-18 16</inkml:trace>
  <inkml:trace contextRef="#ctx0" brushRef="#br2" timeOffset="-211257.66">18168 13335 0,'0'18'16,"0"-1"93,0 1-93,0 0-1,-35-1 1,-1 1 0,-16-1-1,-19-34 1,18-1 0,35 1-16,-34-19 15,16-17 1,36-17 15,0-1-15,18 18-1,52 18 1,-17 0 0,-17 35-1,-19 0-15,36 0 16,-35 0-16,17 0 15,18 53 1,0 17 0,-35 1-1,-18-1 1,0-17 0,-36-17-1,-17 16 1,0-16 15,36-19-31,-1 1 0</inkml:trace>
  <inkml:trace contextRef="#ctx0" brushRef="#br2" timeOffset="-206801.87">28469 12753 0,'18'0'31</inkml:trace>
  <inkml:trace contextRef="#ctx0" brushRef="#br2" timeOffset="-205820.99">28487 12753 0,'17'0'125,"1"0"-109,0 0-1,-1 0-15,1 0 16,0 0 0,35 0-1,-36 0 1,18 0 0,-17 0 218,0 0-172,-1 0-30,1 0 61</inkml:trace>
  <inkml:trace contextRef="#ctx0" brushRef="#br2" timeOffset="-201744.39">27640 13864 0,'-18'0'47,"1"0"203</inkml:trace>
  <inkml:trace contextRef="#ctx0" brushRef="#br2" timeOffset="-201157.17">27464 13864 0,'0'0'0,"-18"0"16,36 0 31,-1 0-31,36 0-1,35 0-15,-35 0 16,53 0-1,-53-17 1,18-1 0,-54-17-1,-34 35 32,-19-18-31,19 18-16,-36-18 15</inkml:trace>
  <inkml:trace contextRef="#ctx0" brushRef="#br2" timeOffset="-200524.3">27534 13970 0,'0'0'15,"-17"18"-15,-1-18 31,36 0 32,-1 0-47,1 0-16,0 0 15,-1 0-15,36 0 16,35-36-1,1 19 1,-19 17 0,-35 0-1,-17 0 1,-18-18 296,0-17-296</inkml:trace>
  <inkml:trace contextRef="#ctx0" brushRef="#br2" timeOffset="-196672.85">29792 12823 0,'0'0'0,"-18"0"0,1 0 31,34 0-15,107 0 0,-1-17-1,-17 17 1,-71 0 0,-70 35-1,0-35-15</inkml:trace>
  <inkml:trace contextRef="#ctx0" brushRef="#br2" timeOffset="-196486.03">29792 12929 0,'0'18'31,"0"0"-31,0 158 16,-18 0 15,1-87-16,17-54 1,0-53 0,0-17-16</inkml:trace>
  <inkml:trace contextRef="#ctx0" brushRef="#br2" timeOffset="-196223.82">29757 13123 0,'17'-17'15,"-34"70"-15,17-89 0,53 1 16,-18 17-1,0 18-15,1-17 16,-19 17-16,18 0 16,-17 17-16,0 1 15,-1 106 1,-17 34 0,36 1 15,-19-18-16,1-70 1,-18-54-16,0 36 16,-35-35-1,17-18-15</inkml:trace>
  <inkml:trace contextRef="#ctx0" brushRef="#br2" timeOffset="-196023.1">29827 13247 0,'0'0'0,"18"0"31,17 0-31,36 0 16,-36 0 15,-35 17-16,0 1-15</inkml:trace>
  <inkml:trace contextRef="#ctx0" brushRef="#br2" timeOffset="-195873.29">29827 13370 0,'-17'0'16,"87"-17"-16,-123 34 0,36-34 16,34 17-16,19-18 15,-1 18-15,35-35 16,1 17-1,-53 18 1,-36 35 0</inkml:trace>
  <inkml:trace contextRef="#ctx0" brushRef="#br2" timeOffset="-195556.61">29722 13511 0,'0'0'0,"17"-17"31,18-1-15,54-17 0,34 0-1,1-18 1,-36 0 0,-71 35-1,-34 36 1,-89 52-1,-35 54 1,35-1 0,18-52-1,53-36 1,35-53 0,35-17-1</inkml:trace>
  <inkml:trace contextRef="#ctx0" brushRef="#br2" timeOffset="-195355.61">30092 13353 0,'18'0'32,"17"-18"-32,53 0 15,36-35 1,87-35-1,-105 18 1,-88 34 0,-54-52-1</inkml:trace>
  <inkml:trace contextRef="#ctx0" brushRef="#br2" timeOffset="-195021.95">30515 12929 0,'71'0'16,"-142"0"-16,54 18 15,17 123 1,-18 88 0,18-158-16,0 52 15,0-17 1,0-35 0,-18-54-1,-52-52 1,-18-71-1,52 36 1,19 17 0,17 35-1,35 1 1,0-1 0,71 0 15,-35 18-16,17 0 1</inkml:trace>
  <inkml:trace contextRef="#ctx0" brushRef="#br2" timeOffset="-194158.27">31186 12718 0,'-36'35'32,"19"-17"-32,-19 34 15,-69 37 1,52-54-1,35-17-15,-17-1 16,52-17 15,54 0-15,-18 18 0,-18 52 15,-35-17-16,-35-35-15,-36 17 16,-35 1 0,71-19-1,35-34 1,53 17 0,53 0-1,-18 0 1,-70 17-1,-54 1 1,-69 52 0,-1 1-1,35-36 1,71-17 0,18-18 15,-1 17-16,1 1-15,0 0 16,-1 17 0,-17 0-1,0-17 17</inkml:trace>
  <inkml:trace contextRef="#ctx0" brushRef="#br2" timeOffset="-194005.6">30921 13441 0,'0'0'16,"0"17"-16,18-17 31,-1 18-31,1-18 15,0 18-15,17-18 16,-18 0-16</inkml:trace>
  <inkml:trace contextRef="#ctx0" brushRef="#br2" timeOffset="-193839.9">31044 13423 0,'0'0'0,"18"0"0,0 0 16,-1 18-1,36 52 1,-35-34 0,17-36-1</inkml:trace>
  <inkml:trace contextRef="#ctx0" brushRef="#br2" timeOffset="-192622.57">31309 12753 0,'0'0'0,"-18"18"0,1-18 16,34 0-16,19 0 15,69-18 1,54-17-1,-53-1 1,-88 19 0,-54 17-1,1 17-15,-71 36 16,53-17-16,-35 52 16,18 18 15,70-54-16,70 1 1,54-53 0,-54-17-1,-17-36 1,-53 0 0,-88 35-1,-36 18 1,54 36-1,88-19 1,34 1 0,1-18-1,71 0 1,-54-18 0,-87 18 30,-1 0-30,1 0 0,-1 35-16,-35 142 15,53-54 1,0 36 0,18-53-1,-18-36 1,0-52-1,-53 0 1,35-54 0,-53-52-1,54 53-15,-18-53 16,-18-18 0,0 53 15,17 35-16,36 36 1,36 0 0,-1-18-16,36 17 15,17 36 1,-88 0 0,-71 0-1,-35 0 1,89-53-1,34-18 1,1 1-16,70-54 16,71 1-1,0-1 1,-53 18 0,-54 36 15,-87 34-16,-35 1 1,-36 52 0,53 1-1,71-36 1,52 0 0,18-35-1,0 18 1,-35-18-1,18 18 1,-53-18 0</inkml:trace>
  <inkml:trace contextRef="#ctx0" brushRef="#br2" timeOffset="-192472.44">32650 13741 0,'0'0'0,"-18"17"0,-17-17 16,17 0 0,36-17-1,-36-1-15</inkml:trace>
  <inkml:trace contextRef="#ctx0" brushRef="#br2" timeOffset="-186472.47">18909 10530 0,'88'-35'31,"-70"17"-31,17 1 16,-17-1-16,-1 18 16,-34 53 15,-36 53-16,35-53 1,18-18 0,35-17-1,1-18 1,-19 0 0,1 0-1,0 0-15,-36 0 31,-35 53-15,-18 0 0,54-36-1,-1 1-15,36-18 0</inkml:trace>
  <inkml:trace contextRef="#ctx0" brushRef="#br2" timeOffset="-184921.03">26317 15434 0,'0'0'0,"-17"18"31,-1-1-31,-35 36 15,-35 35 1,53-52 0,-18 17-16,-18 17 15,18-35 17,36-35-17,-1 0 1,36 0-1,17 0 1,88 0 0,36-17-1,-53-1 1,-53 1 0,-53-19 15</inkml:trace>
  <inkml:trace contextRef="#ctx0" brushRef="#br2" timeOffset="-184455.31">26247 15522 0,'53'159'16,"-106"-318"-16,53 177 0,0-1 16,0 72-1,35 69 1,-35 19-1,0-89 1,-71 0 0,-34-53-1,-1-70 1,-71-106 0,142 88-16,-18-53 15,53-88 1,106 0-1,70 53 1,54 71 0,-19 87-1,-122 54 1,-54 88 15,-88 52-15,-88-17-1,-18-53 1,18-52 0,88-72-1,35-17-15,1-35 16,34-71 0</inkml:trace>
  <inkml:trace contextRef="#ctx0" brushRef="#br2" timeOffset="-183220.37">27552 16228 0,'-18'17'0,"36"-34"0,-53 34 0,35-34 15,53-230 16,-36 176-31,89-176 16,-18 89 0,-52 87-1,-1 71 1,0 71 15,18 123-15,-18 17-1,-17-105 1,0 53 0,-18-89-1,-18-52 1,0-18-16</inkml:trace>
  <inkml:trace contextRef="#ctx0" brushRef="#br2" timeOffset="-183020.26">27605 15840 0,'0'0'16,"0"-18"-1,17 18-15,54-18 16,-36 18 0,71-17-1,53-1 1,-18 1-1,-70-19 1</inkml:trace>
  <inkml:trace contextRef="#ctx0" brushRef="#br2" timeOffset="-182805.27">28275 15346 0,'0'0'0,"0"17"0,0 36 15,0 124 1,0-36 0,0-88-16,0 70 15,18 1 17,-18-54-17,0-87-15</inkml:trace>
  <inkml:trace contextRef="#ctx0" brushRef="#br2" timeOffset="-182355.14">28240 15416 0,'0'0'16,"0"-35"-16,53 53 47,-36-1-47,19 1 0,70 53 15,-54-1 1,-52-17 0,-70 18-1,-36-36 1,18-17 15,70-18-15,36-36-1,70 1 1,0 17 0,36 36-1,-36 35 1,-88 35 0,-53 36-1,-70-36 1,17-18-1,17-34 1,37-54 0,-1-70-1</inkml:trace>
  <inkml:trace contextRef="#ctx0" brushRef="#br2" timeOffset="-181455.17">27552 15275 0,'-18'0'0,"1"0"15,34 0 157,19 0-172,-1 0 0,18 0 16,141-35-1,35 0 1,-53 17 0,-105 0-16,123-17 15,-106 35 1,-52 18-1,-19-18 1,-34 0 47,17-18-48,-18 18-15,0 0 16,-17-35-1,-71-53 1,-17-36 0,-1 18-1,-52-123 1,88 123 0</inkml:trace>
  <inkml:trace contextRef="#ctx0" brushRef="#br2" timeOffset="-179002.85">29598 15275 0,'18'0'46,"17"0"-30,0 18-16,1-18 16,-19 18-16</inkml:trace>
  <inkml:trace contextRef="#ctx0" brushRef="#br2" timeOffset="-178820.05">29651 15487 0,'0'0'0,"0"18"0,-18-1 16,1-17-16,17 18 16,17-1-1,36 19 17,-17-19-17</inkml:trace>
  <inkml:trace contextRef="#ctx0" brushRef="#br2" timeOffset="-176604.02">30639 14975 0,'-36'0'16,"19"0"0,-18 0-1,-54 36 1,-34 17-1,-36 17 1,89-52 0,34-1-1,72-17 1,16 89 0,-16-1-1,-19-35-15,-17 70 16,-17 18-1,-36-52 1,18-54 0,35-88-1</inkml:trace>
  <inkml:trace contextRef="#ctx0" brushRef="#br2" timeOffset="-176321.27">30145 15311 0,'0'0'0,"17"0"16,1 0-16,17 0 16,54-18-1,122-17 1,-17 17 0,-123 18-1,-54 18-15,1 105 16,-18 1-1,0 34 1,0-34 0,0-54 15,0 1-15,-18-71-16</inkml:trace>
  <inkml:trace contextRef="#ctx0" brushRef="#br2" timeOffset="-176138.97">30480 15452 0,'0'0'16,"-35"70"0,17-35-1,18-17-15,-18 70 16,36-52-1</inkml:trace>
  <inkml:trace contextRef="#ctx0" brushRef="#br2" timeOffset="-175921.27">30515 15469 0,'0'0'0,"0"-17"15,0 34-15,18-17 16,35 0-1,0 36 1,-53 52 0,-53-18-1,0-34 1,-35-36 0,52-53-1,54-36 1</inkml:trace>
  <inkml:trace contextRef="#ctx0" brushRef="#br2" timeOffset="-175752.84">31009 14887 0,'18'71'31,"-1"-36"-31,1 0 15,17 18 1,-17-53 0</inkml:trace>
  <inkml:trace contextRef="#ctx0" brushRef="#br2" timeOffset="-175370.59">31097 14870 0,'0'0'0,"0"-36"0,36-34 16,52-1-1,-18 71 1,-34 0-16,17 18 16,17 35-1,-70 35 17,-53 18-17,-35-18 1,-18-70-1,36-54 1,34-17 0,36 36-16,0-19 15,18 1 1,53 18 0,34 17-1,-34 35 1,-53 0-1,-36 18 1,-17-35-16</inkml:trace>
  <inkml:trace contextRef="#ctx0" brushRef="#br2" timeOffset="-175238.13">31044 15064 0,'-17'-18'15,"34"0"-15,19 18 16,70 0-1,-230 36-15,106-36 0,248-36 16,-142 36 0,-88 36-1</inkml:trace>
  <inkml:trace contextRef="#ctx0" brushRef="#br2" timeOffset="-174737.36">30886 15152 0,'-18'0'15,"36"0"-15,-54 0 0,54 0 16,35 0 0,123-18-1,36-17 17,-53 35-17,-124 0 1,-70 18-1,-1-1-15,-69 18 16,-54 54 0,88-1-1,54-53 1,105 0 0,53-52-1,-53-1 1,0-35-1,-70 0 1,-106 18 0,-36 0 15,19 35-15,34 35-1,71 18 1,35-18-1,71-17 1,0 17 0,-71-35-16</inkml:trace>
  <inkml:trace contextRef="#ctx0" brushRef="#br2" timeOffset="-174521">30939 15628 0,'0'0'0,"70"18"31,-35-18-31,54 0 32,-19 0-32,54-18 15,52-17 1,-141 35-16,1-18 15,-36-17-15</inkml:trace>
  <inkml:trace contextRef="#ctx0" brushRef="#br2" timeOffset="-174187.29">31238 15311 0,'0'0'0,"0"123"31,0-70-31,0 53 15,0 35 1,-35-35 0,-18-53-1,36-53 1,-89 17 0,53-17-1,35-17 1,36-1-1,70 0 1,53 18 0,36 0-1,-72 18 1,1-18 0,-53 0-1</inkml:trace>
  <inkml:trace contextRef="#ctx0" brushRef="#br2" timeOffset="-174070.66">32015 16104 0,'0'0'0,"-18"0"16,-17 0 0,-54-17-16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5-23T13:48:29.483"/>
    </inkml:context>
    <inkml:brush xml:id="br0">
      <inkml:brushProperty name="width" value="0.05292" units="cm"/>
      <inkml:brushProperty name="height" value="0.05292" units="cm"/>
      <inkml:brushProperty name="color" value="#7030A0"/>
    </inkml:brush>
    <inkml:brush xml:id="br1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15099 5680 0,'-35'-18'16,"70"36"-16,-70-54 0,52 1 15,1 18 1,52-54-16,124 18 31,-70 53-15,-71 35-1,-18-17-15,-17 35 16,-18 53 0,-71 0-1,-52-1 1,35-52-1,-18-17 1,-35-1 0,70-70-1,36-18 1,35 0 0,35 17-1,36 1 16,-1 53-15,1 17 0,35 36-1,-1 17 1,-34-18 0,-18-17-1,-18-35 1,0-18-1,-17 0-15</inkml:trace>
  <inkml:trace contextRef="#ctx0" brushRef="#br0" timeOffset="366.54">15946 5733 0,'0'0'0,"-18"17"0,18 19 16,-18 69-1,18-16 1,36-19 0,34-52-1,-17-36 1,-18 0-16,18-34 15,18-54 1,-71 18 0,-18 35-1,-52 35 1,-19 36 0,36-1-1,36 1 16,34-18-31</inkml:trace>
  <inkml:trace contextRef="#ctx0" brushRef="#br0" timeOffset="699.82">16387 5309 0,'0'0'15,"-36"18"-15,19 17 0,-1 18 16,18 0 0,53-53-1,0-18 1,-18-17 0,-17 0-1,-18-18 1,-71 18 15,-17-1-15,35 36-1,53 18 1,0 0 0,18-18-16,17 0 0</inkml:trace>
  <inkml:trace contextRef="#ctx0" brushRef="#br0" timeOffset="949.84">17092 4992 0,'-70'53'31,"17"0"-31,0 17 16,-88 142-16,-89 123 31,36 18-15,53-53-1,88-142 1,53-122 0,18-36-16</inkml:trace>
  <inkml:trace contextRef="#ctx0" brushRef="#br0" timeOffset="1282.33">16686 6279 0,'36'36'31,"-19"-36"-31,1 0 0,35-18 31,-36-17-15,1 0-1,0 35-15,-18-18 16,-18-17 0,18-1-1,-70 19 1,-19 34-1,36 36 1,36-35 0</inkml:trace>
  <inkml:trace contextRef="#ctx0" brushRef="#br0" timeOffset="2266.02">15046 7638 0,'0'0'16,"18"0"-1,35 35 17,-1-17-32,19 52 15,-53-17 1,-18-35-16,-18 35 15,-53-1 1,-70 19 0,71-71-1,52-18 1,18 1 0,71-19-1,-18 36 16,88 0-15,-35 71 0,-89 0-1,-34-1 1,-54 1 0,36-54-1,-1 1-15,-16 0 16,-19-18-1,53-18 1,18-17-16</inkml:trace>
  <inkml:trace contextRef="#ctx0" brushRef="#br0" timeOffset="2667.75">15804 7567 0,'0'0'0,"-17"35"15,-1 1-15,-17 52 16,-36 53 0,36-71-1,17 1 1,71-71-1,53-35 1,0-18 0,-18 35-1,-35 36 1,-35 35 0,-36-18-16,0 36 15,-52 52 1,17-52 15,-18 17-15,36-35-1,35-89 1</inkml:trace>
  <inkml:trace contextRef="#ctx0" brushRef="#br0" timeOffset="2883.3">15787 7497 0,'0'0'0,"-18"17"0,1-17 16,34 0 0,54 0-1,17 18 1,0-1 15,-53 1-31</inkml:trace>
  <inkml:trace contextRef="#ctx0" brushRef="#br0" timeOffset="3200.5">16298 7391 0,'-17'35'16,"17"-17"-16,0-1 16,0 1-16,35 17 15,-17-35-15,35 0 16,17 0 0,-70-17-1,0-19 16,-70 1-15,-36 0 0,70 35-1,19 0 1,52 35 0,0-35-16</inkml:trace>
  <inkml:trace contextRef="#ctx0" brushRef="#br0" timeOffset="3449.96">16916 7285 0,'0'0'0,"-106"123"31,71-70-31,-18 18 15,-36 88 1,37-54-16,-90 195 16,107-212-1,-35 177 1,70-142 0,17-123-16</inkml:trace>
  <inkml:trace contextRef="#ctx0" brushRef="#br0" timeOffset="3766.9">16792 8220 0,'-17'17'0,"17"1"16,0 17-16,35 1 15,0-36 1,-17 0-1,52 0 1,-17-36 0,-53 1-1,-17 0 1,-36-36 0,0 54-1,0 17 1,35 0-16,-17 17 15,17 1 1,18-1 0</inkml:trace>
  <inkml:trace contextRef="#ctx0" brushRef="#br0" timeOffset="3975.11">17357 8378 0,'0'0'0,"0"18"0</inkml:trace>
  <inkml:trace contextRef="#ctx0" brushRef="#br0" timeOffset="8600.95">17022 8714 0,'-18'0'63,"0"0"-63,18 17 0,-17-17 15,-1 18 1,0 0-16,-17-1 16,17 1-1,1-18 1,-19 17-1,19-17-15,-36 18 16,-18 0 0,-34-1-1,-1 19 1,-18-19 0,-35 19-1,71-19 1,-53 1-1,0-1 1,-18 1 0,89-18-1,-36 0 1,-18-18 0,36 1-1,0-1 16,-18-35-15,18-17 0,0 17-1,0 0 1,35 35 0,35 1-16,-35-36 15,36 35-15,-36-17 16,-18-53-1,1 17 1,34 0 0,1-70-1,17 53 1,18 18 0,0-36 15,36 18-16,-1-18 1,0 18 0,18 17-1,18-17 1,17 17 0,0 18-1,35-17 1,-34 17-1,69-18 1,19 1 0,-54 34-1,-52 19-15,123-36 16,-71 18 0,71-1 15,-35 19-16,18-1 1,-19 18 0,1-18-1,-106 36 1,0-18-16,70 18 16,36-1-1,-35 36 1,-1 0-1,0 0 1,-17 35 0,-53-35-1,-17-35-15,16 52 16,1 19 0,-17 34 15,-19-17-16,-17 0 1,0 0 0,-35-18-1,-18-18 1,-17 19 0,-19-1-1,-17-18 1,1-34-1,-89 52 1,88-53 0,0 0-1,-70 1 1,34-19 0,54-17 15,18 0-31</inkml:trace>
  <inkml:trace contextRef="#ctx0" brushRef="#br0" timeOffset="9833.95">18309 7761 0,'0'0'0,"-17"0"0,-36 35 31,70-35-31,19 0 16,34 0 0,54 18-1,-72-36-15,54 18 16,-70 0-16,-36 36 16,-18-19-1</inkml:trace>
  <inkml:trace contextRef="#ctx0" brushRef="#br0" timeOffset="10066.45">18274 8079 0,'-18'0'0,"36"0"0,-71 17 16,35-34-16,89 34 31,17-17-16,106 0 1,0 0 0,-141 0-1,0 0 1,-18-35 0</inkml:trace>
  <inkml:trace contextRef="#ctx0" brushRef="#br0" timeOffset="10883.54">19209 7849 0,'0'0'0,"0"-17"0,70-36 32,-34 53-17,52 0 1,0 17-1,-53 19-15,36 34 16,-18 36 0,-89 18-1,-87-54 1,-18-35 0,17-35-1,36-35 1,71-18-1,17 0 1,17 18 0,71 35-1,18 35 1,18 18 0,-1 18 15,-17-36-16,-53 0 1,0-35-16</inkml:trace>
  <inkml:trace contextRef="#ctx0" brushRef="#br0" timeOffset="11250.88">20073 7867 0,'0'0'0,"-18"35"0,1 18 0,-19 71 15,36 34 1,18-122 0,0-1-16,52 18 31,-34-53-16,87-106 1,-52-53 0,-89 53-1,-35 36 1,-53 35 0,0 52-1,71 18 1,35 18-1,35-53 1</inkml:trace>
  <inkml:trace contextRef="#ctx0" brushRef="#br0" timeOffset="11567.13">20620 7497 0,'0'0'0,"-18"0"16,-17 52 0,35 1-1,53-17 1,0-54 0,35-17-1,-70-18 1,-54 0-1,-34 18 1,-18 35 0,17 0-1,71 17-15,-18 19 16,54-19 0</inkml:trace>
  <inkml:trace contextRef="#ctx0" brushRef="#br0" timeOffset="11817.71">21290 7232 0,'0'0'0,"-35"35"0,-18 36 0,-53 105 16,-53 159-1,36-52 1,-54 140 0,107-264-1,52-71 1,71-106 0</inkml:trace>
  <inkml:trace contextRef="#ctx0" brushRef="#br0" timeOffset="12101.02">21043 8343 0,'0'0'0,"-17"35"16,-1 1-16,18 34 16,70-17-1,36-53 1,0-17-1,-53-36 1,-35 35-16,-18-17 16,-106-1-1,53 36 1,-18 0 0,36 0 15</inkml:trace>
  <inkml:trace contextRef="#ctx0" brushRef="#br0" timeOffset="14818.05">19332 6191 0,'0'0'0,"-17"0"0,34 0 31,1 0-31,70 0 15,36-17 1,-36-1 0,-71 18-1,-70 53 1,-52 17 0,52-17-1,-53 36 1,-18-1-1,107-71 1,52-17 0,53-17-1,36-19 1,-1-16 0,-70 34-1,-35 18 1,-18 53 15,-18 17-15,18-17-1,0-17 1,0-19-16,-18-17 16</inkml:trace>
  <inkml:trace contextRef="#ctx0" brushRef="#br0" timeOffset="15019.7">19297 6632 0,'-18'0'0,"1"0"16,34 0-1,1 0-15,0 0 16,105 0-1,18-17 1,-70 17 0</inkml:trace>
  <inkml:trace contextRef="#ctx0" brushRef="#br0" timeOffset="15368.1">19456 6526 0,'0'0'16,"-18"0"-16,18 18 16,0 53-1,18-19 1,-1-34-16,-17 17 16,18 36-1,-71 0 1,-35-54-1,35-34 1,18 17 0,35-18-1,35 18 1,53-18 0,71 1 15,-36 17-16,-105-18-15</inkml:trace>
  <inkml:trace contextRef="#ctx0" brushRef="#br0" timeOffset="15550.99">19861 6315 0,'0'0'0,"-17"0"0,-1 35 15,0 53 1,18-35 0,18 18-1,0-54 1</inkml:trace>
  <inkml:trace contextRef="#ctx0" brushRef="#br0" timeOffset="15800.96">20073 5980 0,'0'0'0,"-18"17"32,18 1-32,0 123 15,-17 106 1,17-141-1,0-18-15,0 124 16,0-124-16,0 35 16,0-52-1,17-89 1</inkml:trace>
  <inkml:trace contextRef="#ctx0" brushRef="#br0" timeOffset="16000.91">20373 5997 0,'0'0'0,"18"0"16,-1 0 0,54 0-1,-18 18 1,-18-18-16,0 17 15,-17 1 1</inkml:trace>
  <inkml:trace contextRef="#ctx0" brushRef="#br0" timeOffset="16167.15">20355 6191 0,'0'0'0,"-17"18"0,-1-18 16,36 0-1,17 0 1,71 0 0,0 0-1,-71-18-15</inkml:trace>
  <inkml:trace contextRef="#ctx0" brushRef="#br0" timeOffset="16334.03">20373 6350 0,'0'0'0,"-35"0"0,17 18 16,53-18-1,71 0 1,-35 0 0,-36 0-16</inkml:trace>
  <inkml:trace contextRef="#ctx0" brushRef="#br0" timeOffset="16518.29">20302 6509 0,'0'0'0,"-35"0"16,70 0-1,18 0 1,88-18-1,-17 0 1,-89 18 0</inkml:trace>
  <inkml:trace contextRef="#ctx0" brushRef="#br0" timeOffset="16917.39">20391 6720 0,'0'0'0,"-18"18"15,0 70 1,36-35 0,17-18-1,0-35 1,-35-17 15,0-18-15,0-18-1,0-71 1,71 71 0,0 36-1,-19 17 1,-34 0-16,0 35 16,-18 35 15,-36-17-16,-52 18 1,53-53 0,17-36-1,18 0 1</inkml:trace>
  <inkml:trace contextRef="#ctx0" brushRef="#br0" timeOffset="17100.97">20814 6138 0,'0'0'0,"18"36"15,-18-19-15,35 71 16,-18-35 0,1-35-1</inkml:trace>
  <inkml:trace contextRef="#ctx0" brushRef="#br0" timeOffset="17451.95">20884 6174 0,'0'0'15,"0"-53"-15,18 0 16,53-35 0,70 52-1,-35 36 1,-36 71-1,-70 17 1,-53-17 0,-70 34-1,-36-34 1,36-53 0,87-54 15,36-17-16,53 18 1,53 18 0,-53-1-1,35 18 1,-70 0 0,-54 18-1</inkml:trace>
  <inkml:trace contextRef="#ctx0" brushRef="#br0" timeOffset="17568.11">20902 6332 0,'-35'18'16,"70"-36"-16,-53 36 16,54-18-1,70-18 1,-18-17 0</inkml:trace>
  <inkml:trace contextRef="#ctx0" brushRef="#br0" timeOffset="17783.96">20690 6597 0,'0'0'16,"-17"0"-16,-1 0 16,89 0-1,17-18 1,-35 1-16,141-19 15,-71 1 1,-17 17 0</inkml:trace>
  <inkml:trace contextRef="#ctx0" brushRef="#br0" timeOffset="18001.91">21061 6138 0,'-18'71'16,"18"-18"-1,-17 17-15,-1 107 16,0 17 0,18 70-1,0-158 1,0-53-1,18-53-15</inkml:trace>
  <inkml:trace contextRef="#ctx0" brushRef="#br0" timeOffset="18168.84">21061 6562 0,'0'0'15,"-35"0"1,-1 17-16,-17 36 15,-35 53 1,-88 88 0,105-106-1,54-88-15</inkml:trace>
  <inkml:trace contextRef="#ctx0" brushRef="#br0" timeOffset="18351.83">20884 6650 0,'0'0'0,"18"17"15,0 1-15,17 0 0,36 35 16,17 17 0,123 1-1,-158-36 1</inkml:trace>
  <inkml:trace contextRef="#ctx0" brushRef="#br0" timeOffset="18884.43">21907 7832 0,'0'0'0,"18"0"0,0 0 16,141 0 0,-89-18-16,177 0 31,-71 1-16,-105 17 1</inkml:trace>
  <inkml:trace contextRef="#ctx0" brushRef="#br0" timeOffset="19085.91">22296 7549 0,'0'0'15,"-18"0"-15,18 18 0,0 17 16,0 54 0,18 105-1,17 0 1,18-53 0,0-88 15</inkml:trace>
  <inkml:trace contextRef="#ctx0" brushRef="#br0" timeOffset="19517.86">23248 7549 0,'-53'89'16,"35"-36"-16,18 70 16,-17-17-1,17 70 1,17-88-1,36-17 1,-17-53-16</inkml:trace>
  <inkml:trace contextRef="#ctx0" brushRef="#br0" timeOffset="19868.57">23795 7373 0,'0'0'0,"0"18"0,-18-18 16,-35 106-1,36 70 1,87-35 0,71-70-1,-35-36 1,18-18-1,-107-17 1,-52 18 0,-53 35-1,-18 35 1,53-35 0,35-18-1,-17 1 1,17-1-1,18-17-15</inkml:trace>
  <inkml:trace contextRef="#ctx0" brushRef="#br0" timeOffset="20068.15">23901 7373 0,'-53'-18'31,"53"36"-31,17-18 16,1 0-16,88 0 15,35 18 1,-53-18 0</inkml:trace>
  <inkml:trace contextRef="#ctx0" brushRef="#br0" timeOffset="20351.89">24412 7250 0,'0'0'0,"-17"17"0,-1 1 16,18-1-16,0 1 15,88 17 1,18-35-1,-18-53 1,-88 18 0,-53 0-1,18 35-15,-71-18 16,53 18 15,18 18-15,53 17-16</inkml:trace>
  <inkml:trace contextRef="#ctx0" brushRef="#br0" timeOffset="20584.16">24994 7144 0,'0'0'0,"-17"0"0,-19 17 0,-17 36 15,-35 124 1,0-1 0,35-70-16,-53 106 15,-17 87 1,70-175 15,106-36-31</inkml:trace>
  <inkml:trace contextRef="#ctx0" brushRef="#br0" timeOffset="20852.75">24818 8167 0,'0'0'0,"0"17"15,0 1-15,70 35 16,19-35-1,-1-71 1,-53 17 0,-35 19-16,-18-18 15,-34-18 1,-19 35 0,18-17 15,35 17-31</inkml:trace>
  <inkml:trace contextRef="#ctx0" brushRef="#br0" timeOffset="21468.64">22931 5680 0,'0'0'0,"-18"0"0,-35 35 31,35-17-15,-17 35-1,17-36-15,18 1 16,0-1 0,71-17-1,52-52 1,-17-1 0,-35 35-1,-54 18 1</inkml:trace>
  <inkml:trace contextRef="#ctx0" brushRef="#br0" timeOffset="21584.76">22948 5821 0,'18'17'16,"-1"-17"-1,1 0-15</inkml:trace>
  <inkml:trace contextRef="#ctx0" brushRef="#br0" timeOffset="21801.94">23424 5503 0,'0'0'0,"-17"18"16,-1 0-16,1 52 15,34-17 1,71-35 0,1-36-1,-19 0 1</inkml:trace>
  <inkml:trace contextRef="#ctx0" brushRef="#br0" timeOffset="21951.49">23389 5715 0,'0'0'0,"18"0"15,35 18 1,-18-18 0,18 0-1</inkml:trace>
  <inkml:trace contextRef="#ctx0" brushRef="#br0" timeOffset="22668.62">23107 5980 0,'0'0'0,"18"0"16,-1 0-1,36 0 1,53 17 0,-53 1-1,-35-1-15,-18 1 16,-53 35 0,-89-18-1,1 1 1,71-19-1,140-34 17,19-1-17,-37 0-15,37 1 16,17 17 15,-106 17-15,-53 19-1,-106 34 1,18-17 0,88-35-1,106-36 17,70 0-17,18 18 1,-70 0-1,-71 0 1,-71 36 0,-105 17-1,52 0 1,72-36 0,87-17 15,88 0-16,18-17 1,-52 17 0,-72 0-16,1 0 15,-36 17-15</inkml:trace>
  <inkml:trace contextRef="#ctx0" brushRef="#br0" timeOffset="22835.5">22878 6597 0,'-18'18'0,"36"-36"0,-71 36 15,35-18-15,36 0 16,70 0 0,88-18-1,18-17 1,-53-1 15,-105 1-31</inkml:trace>
  <inkml:trace contextRef="#ctx0" brushRef="#br0" timeOffset="23051.97">23213 6103 0,'0'0'0,"-36"0"31,36 18-31,0 158 16,18-17-1,0 0 1,35 88 0,-18-124-1,-17-105 1</inkml:trace>
  <inkml:trace contextRef="#ctx0" brushRef="#br0" timeOffset="23268.3">23901 5768 0,'0'0'0,"-18"0"0,18 18 15,0-1 1,18 1-16,17 17 15,36 0 1,-19-17 0</inkml:trace>
  <inkml:trace contextRef="#ctx0" brushRef="#br0" timeOffset="23436.52">23777 6015 0,'0'0'0,"-17"0"15,-1 0 1,53 0 0,53 17-1,36-17 1,-54 18 0</inkml:trace>
  <inkml:trace contextRef="#ctx0" brushRef="#br0" timeOffset="23601.95">23760 6191 0,'0'0'15,"17"0"1,1 0 0,35 0-16,-36 0 15,72-17 1,-36 17-16</inkml:trace>
  <inkml:trace contextRef="#ctx0" brushRef="#br0" timeOffset="24168.68">23724 6315 0,'0'0'0,"18"0"31,0 0-31,52 0 15,54-18 1,-54 18 0,-52 18-1,-36-1 1,-52 36 0,-54 18 15,71-1-16,36-17 1,52 18 0,35-18-1,-52-53 1,0 0-16,-36 0 31,-53-36-15,19-16-1,34 16 1,53 19 0,36-1-1,52 0 1,-35 36 0,-52 35 15,-72 0-16,-34 0 1,-1-53 0,54 0-1,17-53 1</inkml:trace>
  <inkml:trace contextRef="#ctx0" brushRef="#br0" timeOffset="24719.43">24289 5891 0,'17'0'0,"54"-35"15,-36 35 1,36-18-16,17 36 16,-53 53 15,-88 17-16,-70 0 1,-1-35 0,71-35-1,36-18 1,34 0 0,54 0-1,52-18 1,-17 0-1,-70 18 1,-54 0 0,-53 0-1,-87 89 1,17 87 15,70 0-15,106-52-1,36-71 1,-18-36-16,70-17 16,71-53-1,-35-35 1,-106 0 0,-71 17-1,-35 1 1</inkml:trace>
  <inkml:trace contextRef="#ctx0" brushRef="#br0" timeOffset="33619.78">19138 2311 0,'0'0'0,"0"-18"0,0 0 15,0 36 95,0 0-95,0-1-15,0 19 0,0-1 16,-17 18 0,-1 0-1,18-36 1,18-17 46,-18-17-62,17 17 0,1-18 16,17 18 0,36 0-1,52-18 1,-70 18-1,-18 18 1,-35 0-16,0 35 16,-70 35-1,-1-18 17,-17-34-17,17-19 1,36-34-1,35-36 1</inkml:trace>
  <inkml:trace contextRef="#ctx0" brushRef="#br0" timeOffset="33869.96">19226 2170 0,'0'0'0,"-17"-18"15,34 18 48,19 0-63,-1 0 16,0 0-16,0 0 15,18 18 1,-35-18-16,0 17 15,-18 18 1</inkml:trace>
  <inkml:trace contextRef="#ctx0" brushRef="#br0" timeOffset="34070.73">19667 2699 0,'0'0'0,"-17"0"0</inkml:trace>
  <inkml:trace contextRef="#ctx0" brushRef="#br0" timeOffset="34562.16">20055 2293 0,'0'0'0,"-17"0"0,34 0 31,36 18-16,0 17 1,-17 18 0,-36-18-1,-18-17 1,-17 17 0,-54 18-1,-16-35 1,52-18-1,17 0 1,54 0 31,0 0-47,-1 0 16,89 17-1,-18 1 1,-52-18-1,-1 0 1</inkml:trace>
  <inkml:trace contextRef="#ctx0" brushRef="#br0" timeOffset="35002.85">20532 2028 0,'-36'0'31,"36"18"-16,-35 53-15,-35 87 16,52-69-16,-17 105 16,70-106-1,35-18 17,19-70-17,-1-35 1,-53-18-1,-35 0 1,-35 18 0,-36 17-1,1 1 1,-1 34 0,36 19-1,17-19 1,1 1-1</inkml:trace>
  <inkml:trace contextRef="#ctx0" brushRef="#br0" timeOffset="35569.19">21061 2240 0,'-88'18'31,"52"17"-31,19 36 15,17 52 1,17-17 0,36-36-1,18-34 1,-36-36 0</inkml:trace>
  <inkml:trace contextRef="#ctx0" brushRef="#br0" timeOffset="35769.5">21378 2240 0,'0'0'0,"-17"0"0,-1 0 16,0 35 0,1 36-1,17 52 1,35-17-1,-17-35 1,17-54 0</inkml:trace>
  <inkml:trace contextRef="#ctx0" brushRef="#br0" timeOffset="36120.15">21449 2187 0,'0'0'16,"-18"0"-16,1 0 0,17-17 16,17 17-1,1 0 1,0 0-16,140 0 16,-52 0-1,18 0 1,-1 17-1,-70 18 1,-53 18 0,-18 18 15,-17 17-15,0 0-1,-1 53 1,19-88-1,-1-35 1</inkml:trace>
  <inkml:trace contextRef="#ctx0" brushRef="#br0" timeOffset="36319.86">21643 2240 0,'0'0'0,"-18"0"16,1 18-1,-1 70 1,0 0 0,18-35-1,0 18 1,0-54-16,36 1 16,-19-18-16</inkml:trace>
  <inkml:trace contextRef="#ctx0" brushRef="#br0" timeOffset="36503.69">21819 2205 0,'0'0'0,"0"-18"15,-17 18-15,17 35 32,-18 89-17,18 17 1,-35-35-1,17-53 1</inkml:trace>
  <inkml:trace contextRef="#ctx0" brushRef="#br0" timeOffset="36719.8">21449 2699 0,'0'0'15,"-35"0"1,52 0 15,54-18-15,35 18-1,70 0 1,-88 0 0,18 0-1,-88 0-15</inkml:trace>
  <inkml:trace contextRef="#ctx0" brushRef="#br0" timeOffset="36970.78">22296 2064 0,'0'0'15,"17"17"-15,1 1 0,-1 17 16,19 124 0,-54 53-1,-52-1 1,-36-34 0,18-71-1,70-106 1</inkml:trace>
  <inkml:trace contextRef="#ctx0" brushRef="#br0" timeOffset="37602.81">23389 2240 0,'0'0'16,"-17"0"-16,-1 0 15,-35 53 1,18-18-16,-89 36 16,54-18-1,-1-18 1,36-17-1,52-18 1,72 0 0,34 0-1,1 0 17,-71 17-17,-36-17-15,1 0 16,-1 0-16</inkml:trace>
  <inkml:trace contextRef="#ctx0" brushRef="#br0" timeOffset="37803.14">23389 2205 0,'-35'0'31,"17"17"-31,18 72 16,-17 52-1,17 0 1,17-35 0,1-53 15,0-53-31</inkml:trace>
  <inkml:trace contextRef="#ctx0" brushRef="#br0" timeOffset="38019.66">23583 2311 0,'18'0'32,"-1"0"-32,19 0 15,-1 0-15,141 0 16,-52 0-1,-71 0 1</inkml:trace>
  <inkml:trace contextRef="#ctx0" brushRef="#br0" timeOffset="38236.83">23865 2064 0,'-53'53'31,"36"-18"-31,-1 18 0,-17 53 16,35 17-1,0 18 1,35-53 0,0-70-1,18-36 1,-35 1-1</inkml:trace>
  <inkml:trace contextRef="#ctx0" brushRef="#br0" timeOffset="38669.92">24183 1887 0,'0'0'0,"-18"18"15,18 0 1,-35 158 0,0 18-1,-1 18 1,36-106 0,-17-54-1,17-69 1,17-18-1,-17 17-15,18-35 16,53-35 0,-1 35 15,-35 35-15,-17 18-1,-18 53 1,0 71-1,18-71 1,-1 35 0,1-35-1,0-36-15</inkml:trace>
  <inkml:trace contextRef="#ctx0" brushRef="#br0" timeOffset="39170.86">24818 2081 0,'0'0'16,"0"-17"-16,-18-1 16,18 36-1,0 88 1,0 35-1,0 17 1,18-34 0,0-89-1,-1-35 1</inkml:trace>
  <inkml:trace contextRef="#ctx0" brushRef="#br0" timeOffset="39570.32">24941 1958 0,'0'-18'0,"0"36"0,-17-36 0,17 36 15,0-36 1,53 18 0,17 0-1,-35 0-15,71 0 16,-17-17-1,16 17 1,-69 0 0,-54 17 15,18 19-15,-35 34-1,17 124 1,0 18-1,36-36 1,0-35 0,-18-105-1,0-19 1,-18-17 0</inkml:trace>
  <inkml:trace contextRef="#ctx0" brushRef="#br0" timeOffset="39787.12">24959 2134 0,'0'0'0,"18"18"31,-1-18-31,89 0 15,-71-18 1,18 18 0,18-53-1</inkml:trace>
  <inkml:trace contextRef="#ctx0" brushRef="#br0" timeOffset="40303.76">25188 1958 0,'0'18'32,"-17"-1"-32,17 18 15,-36 89 1,19-36 0,-36-35-1,0-35 1,18-1-1,17-17 1,36 0 0,35-17-1,35-1 17,-35 18-17,-36 0-15,-17 18 16,-53 52-1,-17 36 1,52-53 0,36-18-1,52-17 1,36-36 0,-70-35-1,-19 0 1,-87 18-1,-54 0 1,54 17 0,-19 36-1,72-36 1</inkml:trace>
  <inkml:trace contextRef="#ctx0" brushRef="#br0" timeOffset="40503.79">24624 2205 0,'-71'35'31,"71"-17"-31,-17 35 0,-19 70 16,19-52-1,17-36-15,0 0 16</inkml:trace>
  <inkml:trace contextRef="#ctx0" brushRef="#br0" timeOffset="40753.68">24483 2522 0,'0'0'0,"17"0"47,19 0-31,-1 18-16,53 53 15,89-1 1,52 1 0,-70-54-1,-1 19 1,-105-36-16,18 0 15,-54 0-15</inkml:trace>
  <inkml:trace contextRef="#ctx0" brushRef="#br0" timeOffset="40986.94">25647 2134 0,'88'-17'31,"-53"17"-31,18 0 16,0-18-16,88 18 15,-88-18-15,35 1 16,-70-1-16</inkml:trace>
  <inkml:trace contextRef="#ctx0" brushRef="#br0" timeOffset="41337.37">25912 1923 0,'0'0'15,"0"17"-15,0 19 16,0-1-1,17 53 1,-34 18 0,-54-53-1,-35-18 1,36-17 0,-36-18-1,70-18 1,54 18-1,53 0 1,70 0 0,-35-18 15,-53 18-31,88-17 16,-106 17-1,0 0-15</inkml:trace>
  <inkml:trace contextRef="#ctx0" brushRef="#br0" timeOffset="41571.06">26070 2117 0,'0'0'0,"-17"0"0,-1 17 0,-53 36 15,-34 71 1,-37 17-1,-34 0 1,70-71 0,0-17-1,36-53 17,70-17-32</inkml:trace>
  <inkml:trace contextRef="#ctx0" brushRef="#br0" timeOffset="41754.83">25665 2452 0,'0'0'0,"17"0"0,36 0 16,88 0 0,0-18-1,-123 18 1,-18 0-1,-53 18 1</inkml:trace>
  <inkml:trace contextRef="#ctx0" brushRef="#br0" timeOffset="42037.49">25735 2522 0,'-18'18'16,"36"-36"-16,-53 71 15,35-17 1,88 16-1,18-16 1,-53-1 0,-36-17-16,-17 17 15,-17 18 1,-71 0 0,-18-18-1,18-35 1,-1-35-1,54-18 1,17 35 0,54-52-1</inkml:trace>
  <inkml:trace contextRef="#ctx0" brushRef="#br0" timeOffset="42203.92">26211 2999 0,'0'0'0,"-17"17"16,17 1-16,0-53 16,0 17-16</inkml:trace>
  <inkml:trace contextRef="#ctx0" brushRef="#br0" timeOffset="49087.45">27852 1923 0,'0'0'15,"-35"-18"1,17 18-1,0 0 1,1 18-16,-36 35 16,-106 176 15,35 53-15,89-88-1,53-123 1,-1-36-16,72 18 15,52-18 1,-18-53 0,-35-34-1,-70-19 1,-18 0 0,0 36-1,-53 0 1,-17 35-1,-1 35 1,-17 18 15,70 0-15,18-18 0,53-17-1,18-18-15</inkml:trace>
  <inkml:trace contextRef="#ctx0" brushRef="#br0" timeOffset="49456.77">28205 2469 0,'-18'53'15,"0"-17"-15,1 34 16,-1 54-1,53-36 1,36-53 0,-18-17-1,-36-18 1,36-36 0,-17-16-1,-19-37 1,-34 1-1,-36 18 1,0 34 0,0 19-1,18 34 1,-1 19 0,1-1-1</inkml:trace>
  <inkml:trace contextRef="#ctx0" brushRef="#br0" timeOffset="49999.75">27481 3104 0,'0'0'0,"-17"0"0,-19 0 16,19 0 0,17 18-1,17-18 63,1 0-62,0 0-16,17 0 0,0 18 16,71-18-1,35 0 1,71 0 0,-36 0-1,-35 0 1,-35 0-1,-35 0 1,-36 0 0,-17 17-16</inkml:trace>
  <inkml:trace contextRef="#ctx0" brushRef="#br0" timeOffset="50154.03">28804 3369 0,'0'0'0,"18"0"0,-36 0 15,54-18 1,-19-17-16,18-18 16,-35 36-16</inkml:trace>
  <inkml:trace contextRef="#ctx0" brushRef="#br0" timeOffset="52805.36">27728 4004 0,'18'0'47,"0"0"-47,35 0 16,17 18-1,-52-18-15,-1 35 16,-17 18-1,-53 0 17,18-36-32,-35 19 15,-19-19 1,19 1 0,35-18-1,52 0 16,89-18-15,18 1 0,-19 17-1,-52 17 1,-35 1 0,0 0-16,-36 17 15,-35 35 1,-18 1-1,1-36 1,17-17 15,35-36-15,36-17-16</inkml:trace>
  <inkml:trace contextRef="#ctx0" brushRef="#br0" timeOffset="53155.4">28310 4092 0,'0'0'0,"-17"18"0,-19 105 16,36-52-1,53 17 1,53-70-1,0-36 1,0-52 15,-71-19-15,-17 1 0,-53-18-1,-36 36 1,-35 52-1,-17 53 1,52 54 0,18-19-1</inkml:trace>
  <inkml:trace contextRef="#ctx0" brushRef="#br0" timeOffset="53564.98">27605 4621 0,'0'0'0,"0"18"16,17-18 0,72 18-1,87-18 1,71-18 0,18 18-1,-107-18 1,-87 18-1</inkml:trace>
  <inkml:trace contextRef="#ctx0" brushRef="#br0" timeOffset="53687.89">29122 4851 0,'0'0'0,"-18"0"16,1 0-16,17-18 16</inkml:trace>
  <inkml:trace contextRef="#ctx0" brushRef="#br0" timeOffset="56272.52">27428 3951 0,'0'-18'31,"0"1"-16,18 17 1,-18-18 31,0 1 0,0 34-32,0 1 32,0 17-47,0 89 16,0-72-16,0 90 16,0-54-1,0 0 1,0-53-1,0-88 32</inkml:trace>
  <inkml:trace contextRef="#ctx0" brushRef="#br0" timeOffset="56838.92">27552 3775 0,'0'0'15,"-18"0"1,36 0 0,0 0-1,17 0-15,106 17 16,35 1-1,1 0 1,-54-18 0,-70 17-1,124 1 1,-107-18 0,1 18-1,-36-1 1,-17 1 15,-18-1-15,17 19-1,-17-1-15,0 53 16,-17 71 0,17-18-1,0 0 1,17-53-1,-17-52 1,0-19 15,-17-17 1,-1 18-17,0-36-15</inkml:trace>
  <inkml:trace contextRef="#ctx0" brushRef="#br0" timeOffset="57082.56">28540 4568 0</inkml:trace>
  <inkml:trace contextRef="#ctx0" brushRef="#br0" timeOffset="78947.83">15187 7673 0,'-176'123'16,"352"-246"-16,-388 264 0,230-123 16,70-36-1</inkml:trace>
  <inkml:trace contextRef="#ctx0" brushRef="#br0" timeOffset="79257.63">15946 7902 0,'-89'53'0,"-69"18"16,16-36-1,125-70 1,158-159 0,-53 88-16,124-106 15,158-123 1,-35 53 0,-264 229-1,-18 88 1,-212 142 15,-194 105-31</inkml:trace>
  <inkml:trace contextRef="#ctx0" brushRef="#br0" timeOffset="82359.3">22154 5168 0,'0'0'15,"18"-17"1,-18 34 31,0 18-47,-18 18 15,18 36-15,-52 175 16,-1 1 0,35-71-1,18-106-15,0 177 31,18-177-15,-18 18-16,0 141 16,-18 141-1,0-106 1,18-35 0,0-36-1,0-87 1,0-54-16,0-17 15,0 141 1,0-53 0,0-88-1,0 0 1,36-35 0,-19 0 15,19-1-16,16-17 1,19 18 0,35 0-1,0-18 1,17 35 0,-17-35-1,35 35 1,35 0-1,18-17 1,1 0 0,-54-18-1,106 0 1,-89 17 0,-87-17-16,52 0 15,89 0 16,-18-17-15,18-1 0,-18 18-1,-36-18 1,-69 18 0,17-17-1,52-19 1,-52 1-1,-35 0 1,-18-18 0,-1-18-1,-16 1 1,-19 35-16,-17-1 16,53-175-1,18-54 1,-1 36 15,1-18-15,-36-18-1,-17 18 1,0 159 0,-1-229-1,18 52 1,1 53-1,-19 18 1,1 71 0,-18 70-1,0 35 1,0 1 0,0-1-1,-18 18 32,1-35-31,-1 17-1,0 18-15,-17-35 16,-53 0 0,-18 17-1,-35 18 1,-71 0-1,36-18 1,-89 18 0,142 0-16,-124-17 15,-88-19 1,17 1 0,89 0-1,-177-1 16,54-16-15,34 16 0,124 19-1,-71-19 1,177 19 0,-265-19-1,142 36 1,-36 36-1</inkml:trace>
  <inkml:trace contextRef="#ctx0" brushRef="#br1" timeOffset="100559.68">21378 11589 0,'-17'17'94,"-1"1"-94,0 0 0,1-18 16,-36 35-1,35-17 1,1-1-16,-19 1 16,19-1-1,-36 1 1,-18 0-1,1 17 1,-19-17 0,-16-1-1,34 1 1,-35 0 15,18-18-15,-18 0-1,36 0 1,17 0 0,-35 0-1,35 0 1,0-18 0,0 0-1,0-17 1,-18 0-1,1-1 1,-1-16 0,1 34-1,34 0 1,-17-17 0,1 17 15,16-17-16,1 17 1,17 1 0,1-1-1,17 1 1,-18-54 0,0 18-1,18 0 1,-17-17-1,17-1 1,-18 36 0,18-53-1,0 17 1,0 0 0,18 19 15,17-37-16,0 36 1,1-17 0,-19 35-1,19-18 1,16 0 0,1-18-1,0 18 1,18-17-1,-36 34 1,-17 19-16,17-1 16,18-17-1,-18 0 1,18-1 15,0 1-15,18 0-1,-36 17 1,0-17 0,36 0-1,-18 17 1,0-17 0,-1 35-1,54-53 1,-18 17-1,-35 36 1,53-17 0,0-1-1,0 18 1,17-17 15,-17 17-15,18 0-1,-54 0 1,54 0 0,-1 17-1,-17 1 1,-18-1 0,53 19-1,-88-19 1,124 36-1,-124-35-15,17 17 16,18 1 0,18 34-1,-18-17 17,1 0-32,-19-18 31,-17 18-16,0 18 1,0-1 0,0 1-1,-18-1 1,-17 19 0,-1-37-1,-34 37 1,-1-1-1,-17 0 1,-1-35 0,1 0-1,-18 17 1,0-34 0,-17 34 15,-1 1-16,1-18 1,17-18 0,-35 18-1,-36 17 1,71-52 0,-35 17-1,-18 1 1,18-19-1,17-17 1,-34 36 0,16-1-1,-16-18 1,16 1 15,-34 17-15,-1-17-1,19-18 1,16 18 0,-16-1-1,16 1 1,54-18-16</inkml:trace>
  <inkml:trace contextRef="#ctx0" brushRef="#br1" timeOffset="103528.25">24306 10319 0,'0'0'15,"0"-18"-15,-70-35 16,52 71 15,-17-1-15,0 36-1,-1 0-15,-34 71 16,52-71-16,-52 35 16,-36 35-1,53-70 1,35-53 0,36-17-1,52-89 1,1 35-1,-36 36-15,36 0 16,-1-1 0,-17 54-1,-53 53 1,0 34 15,-17 19-15,-36-71-1,-18 35 1,1-35 0,-1-35-1,36-54 1,17-70 0,18-17-1,0 70 1,0 35-16,0 1 15,18 17 32,17 17-47,89 54 16,-1 0 15,-88-36-15,-17-18-16,17 1 15,-35 0 1,53-89 15</inkml:trace>
  <inkml:trace contextRef="#ctx0" brushRef="#br1" timeOffset="103760.49">24500 10283 0,'0'0'0,"0"18"32,0 0-17,0 88-15,0 17 16,-17-52-16,-1 52 16,18-52-1,-18 34 1,-17 1-1,18-53 1,17-35 0</inkml:trace>
  <inkml:trace contextRef="#ctx0" brushRef="#br1" timeOffset="103993.73">24518 10707 0,'0'17'31,"0"1"-31,18 0 16,17 35-16,18 17 15,-35-52-15,34 35 16,1 17 15,-17-17-15,-36-35-1,17-53 1</inkml:trace>
  <inkml:trace contextRef="#ctx0" brushRef="#br1" timeOffset="104243.68">25047 10336 0,'0'0'16,"-17"-17"-16,17 34 31,17-17-31,1 0 0,35 0 16,-18 0 0,18 18-16,0 0 31,-53-1-16,0 1-15</inkml:trace>
  <inkml:trace contextRef="#ctx0" brushRef="#br1" timeOffset="104493.84">24853 10513 0,'0'0'0,"-17"0"0,-36 17 16,70 1 15,19-18-31,34 18 16,124-1-1,-70-34 1,-1-1 0,-123 0 15,-35 18-16,0-17-15</inkml:trace>
  <inkml:trace contextRef="#ctx0" brushRef="#br1" timeOffset="104727.08">25188 10336 0,'-17'36'31,"17"17"-31,0-1 0,-18 125 15,18-54 1,-18 54 0,-17-36-1,17-71 1,1-52 15,17-36-15,0 1-16</inkml:trace>
  <inkml:trace contextRef="#ctx0" brushRef="#br1" timeOffset="104927.81">25153 10619 0,'0'0'0,"-18"0"0,-35 17 15,-17 36 1,-1 35-1,36-52-15,-35 34 16,-1 36 0,18-35-1,35-71 1</inkml:trace>
  <inkml:trace contextRef="#ctx0" brushRef="#br1" timeOffset="105143.3">24977 10724 0,'0'0'0,"17"18"31,1 0-31,70 35 16,-35 0-1,-18-36-15,1 1 16,-1-18-16,35 35 15,1-17 1,-36-36 0</inkml:trace>
  <inkml:trace contextRef="#ctx0" brushRef="#br1" timeOffset="105360.74">25488 10354 0,'-17'0'15,"34"0"1,1 0-16,88 0 16,-36 0-1,18 18 1,-70-18-1</inkml:trace>
  <inkml:trace contextRef="#ctx0" brushRef="#br1" timeOffset="105560.43">25506 10442 0,'0'0'16,"-35"0"-1,35 18 1,17-18-1,71 0 1,53 0 0,-35-18-1,-70 18 1,-36-17-16</inkml:trace>
  <inkml:trace contextRef="#ctx0" brushRef="#br1" timeOffset="106260.74">25700 10248 0,'0'0'0,"0"18"47,0-1-47,0 89 31,-35-18-15,-54 1-1,-34-19 1,35-52 0,52-18-1,19 0-15,34 0 16,36 0 0,71-35-1,17 17 1,-53 0-1,-35 18 1,-71 0 0,1 18-16,-54 35 15,1 17 1,-1 19 15,36-19-15,17-17-1,18-35 1,18-18 0,-18-18-1,0 0 1,0-34 0,35-37-1,53 19 1,-17 52-1,-1 36 1,-52 35 0,-18 0-1,-53 35 1,-35-18 15,17-34-15,18-54-1,53-35 1,18 18-16</inkml:trace>
  <inkml:trace contextRef="#ctx0" brushRef="#br1" timeOffset="106410.21">25594 10848 0,'18'0'16,"-36"88"-1,0-176-15,1 300 16,52-424-16,-158 512 15,87-247 1,1-18-16,0-17 16,17-36-1</inkml:trace>
  <inkml:trace contextRef="#ctx0" brushRef="#br1" timeOffset="106611.39">25594 11042 0,'0'0'0,"18"0"16,-18 18-16,53 17 15,35 0 1,0 18 0,-17-18-1,-54 1 1,1-36-16,-18 17 15</inkml:trace>
  <inkml:trace contextRef="#ctx0" brushRef="#br1" timeOffset="107476.72">24130 10142 0,'0'0'16,"0"-17"-16,-18 17 0,1-18 15,34 18 17,19 35-17,52 54 1,-35-37-16,158 160 16,-69-88-1,87 87 1,-53-87-1,89 52 1,-54-70 0,-140-71-1,-71-17 1,-18-36 31,1-52-32</inkml:trace>
  <inkml:trace contextRef="#ctx0" brushRef="#br1" timeOffset="108011.97">26264 10142 0,'0'0'0,"-17"0"16,17-17-16,0-1 16,-18 18-16,-17 0 15,-18 18-15,-71 35 16,-105 70 15,53 1-15,-195 123-1,-34 17 1,175-123 0,124-70-1,1-1 1,69-52 0,36 0-1,-17-1 1,-1-17 15</inkml:trace>
  <inkml:trace contextRef="#ctx0" brushRef="#br1" timeOffset="108226.69">25312 11271 0,'0'0'0,"35"18"0,-53-18 31,18-18-31,71-17 31,-36 17-15,-35 1-16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5-23T13:51:32.731"/>
    </inkml:context>
    <inkml:brush xml:id="br0">
      <inkml:brushProperty name="width" value="0.05292" units="cm"/>
      <inkml:brushProperty name="height" value="0.05292" units="cm"/>
      <inkml:brushProperty name="color" value="#7030A0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00B0F0"/>
    </inkml:brush>
    <inkml:brush xml:id="br3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6156 2716 0,'-18'0'31,"36"0"94,-18 18-125,18-18 0,-1 0 16,1 0-16,17 0 15,0 0 1,36 0-1,0 18 1,-1-18 0,1 0-1,-18 0 1,-1-18 0,-34 18-1,53 0 1,-1 0-1,-34 0 1,-1 0 0,0 18-1,18-18 1,-18 0 0,36 0-1,-18 0 1,0-18-1,17 18 1,-17 0 0,18 0-1,-1 0 17,-17 0-17,-35 0-15,52-18 16,1 1-1,35 17 1,-36-18 0,18 18-1,-52-18 1,-1 18-16,0 0 16,36 0-1,-1 0 1,1 0-1,-18 0 1,35 0 0,-17 0-1,-36-17 1,18 17 15,0 0-15,17 0-1,1 0 1,-1 0 0,1-18-1,0 18 1,-1 0 0,1 0-1,17 0 1,-18 0-1,-17-17 1,0 34 0,-35-17-1,17 0 1,0 0 15,-52 0 375,-18 0-390,-18 18-16</inkml:trace>
  <inkml:trace contextRef="#ctx0" brushRef="#br0" timeOffset="1784.85">6385 2769 0,'0'-17'78,"-17"17"-78,-1 0 31,18-18-15,-18 18-16,1 0 31,17-18-31,-18 18 16,18-17-1,0-1 17,0 0 93,18 18-110,-1 0-15,1 0 16,-18-17-16,53 17 16,17 0-1,19-18 1,-36 1-1,70 17 1,-17 0 0,-36 0-1,19 0 1,-1 0 0,0 0 15,0 0-16,0 0 1,1 0 0,-19 0-1,-35 0-15,36 0 16,17 0 0,-17-18-1,-1 18 1,18 0-1,-17 0 1,0-18 0,-18 18-1,17 0 1,-17 0 15,0 0-15,17 0-1,1 0 1,-18 0 0,17 0-1,-34 0 1,34 0 0,19-17-1,-1 17 1,-18 0-1,-17 0 1,-35 0-16,35 0 16,53 0 15,-54 0-31,19 0 31,-18 0-15,-18 0-1,1-18 1,-19 18 0,1 0-1,-18-18 95,0 1-95</inkml:trace>
  <inkml:trace contextRef="#ctx0" brushRef="#br0" timeOffset="4171.58">17180 1446 0,'0'-17'31,"0"34"-31,0 1 31,0 0-15,0 70-1,-17 0 1,17-53 0,-18-17-1,36-18 1</inkml:trace>
  <inkml:trace contextRef="#ctx0" brushRef="#br0" timeOffset="4370.09">17304 1482 0,'0'0'0,"17"0"16,-34 0-16,17 17 15,0 1 1,0 17-16,0 18 31,0 0-15,0 0-1</inkml:trace>
  <inkml:trace contextRef="#ctx0" brushRef="#br0" timeOffset="5089.32">18909 1535 0,'0'0'0,"0"17"47,0 1-32,-18-1-15,1 1 16,-19 35-16,1 0 31,-18-53-15</inkml:trace>
  <inkml:trace contextRef="#ctx0" brushRef="#br0" timeOffset="5270.66">19050 1552 0,'-35'18'15,"17"-1"-15,0 36 16,-34 53-1,-1-35 1,0-18 0</inkml:trace>
  <inkml:trace contextRef="#ctx0" brushRef="#br0" timeOffset="8154.49">23777 1252 0,'0'0'0,"0"18"63,0 0-48,18 17-15,-18 0 16,0 53-1,0-35 1,17-35 0,1-18-16</inkml:trace>
  <inkml:trace contextRef="#ctx0" brushRef="#br0" timeOffset="8354.23">24077 1252 0,'-18'0'32,"18"18"-17,0 17-15,0 36 16,0 17 15,18-17-15,-36-36-16</inkml:trace>
  <inkml:trace contextRef="#ctx0" brushRef="#br0" timeOffset="8920.79">25876 1323 0,'0'0'0,"-17"0"31,-1 35-15,-17 0-16,-18 18 16,-35 18-1,70-36 1</inkml:trace>
  <inkml:trace contextRef="#ctx0" brushRef="#br0" timeOffset="9107.04">25876 1358 0,'0'0'0,"18"0"0,-18 18 16,-18-1-1,18 36 17,-35 36-17,-36-19 1,36-52-16,-53 52 0</inkml:trace>
  <inkml:trace contextRef="#ctx0" brushRef="#br0" timeOffset="13914.87">2028 8502 0,'0'0'0,"18"0"313,0-18-313,-1 18 16,1-17-16,17-19 15,53-69 1,1-19-1,17 36 1,-18 0 0,-35 52-16,52-69 15,72-72 17,17 18-17,-88 54 1,105-54-1,-17-18 1,-35 54 0,-71 35-1,1 0 1,69-54 0,-34 37-1,-18 16 1,-36 19-1,1 17 1,-36 18 0,-17 35-16,-1-36 15,19 19 17,-19-1-17,-17 1 16</inkml:trace>
  <inkml:trace contextRef="#ctx0" brushRef="#br0" timeOffset="14238.28">4286 6174 0,'-17'0'32,"34"0"-32,19 0 15,52-18 1,53 0-1,-71 18 1,-17 18 0,-35 35-1,-53 53 1,-36 0 0,18-1-1,18-34 1,35-53-16,0 17 15</inkml:trace>
  <inkml:trace contextRef="#ctx0" brushRef="#br0" timeOffset="15022.81">2822 6615 0,'0'0'0,"0"-18"0,0 0 16,-53-70 15,36 88-31,-36 0 16,35 0-16,-35 53 15,36-18-15,-19 18 16,1 106-1,53-53 1,35-71 0,17-53-1,-35-34 17,-17-1-17,17-53 1,-35 35-1,18 54 1,-18-1 0,0 36-1,53 52 1,-36-35 0,19 18-16,17 18 15,17-1 1,-52-52-1,0-18 1,-36-18 0</inkml:trace>
  <inkml:trace contextRef="#ctx0" brushRef="#br0" timeOffset="15389.36">2593 6174 0,'0'0'0,"18"0"31,-18 17-31,17-17 0,36 18 16,71-36-1,-36-17 1,-71-18 0,-17 18-1,-35-18 1,-53 0 15,17 18-15,36 17-1,17 18 1</inkml:trace>
  <inkml:trace contextRef="#ctx0" brushRef="#br0" timeOffset="16882.18">2099 8520 0,'-18'0'62,"18"-18"-62,-17 18 63,34 0 31,1 0-79,0 0-15,-1 0 16,19 0-16,-19 0 0,54 0 15,35-18 1,35 1 0,17-1-1,1 0 17,18 1-17,-124 17 1,193-18-1,54 0 1,-106 1 0,124-1-1,-18-17 1,-159 35 0,53 0-1,-88 0 1,52 0-1,-52-18 1,-70 18 0</inkml:trace>
  <inkml:trace contextRef="#ctx0" brushRef="#br0" timeOffset="17189.12">5009 8096 0,'18'0'16,"17"0"-1,-17 18 1,53 17 0,-36 0-16,35 1 15,-34-1 1,-36 0-1,-71 36 1,-52-1 0,87-34-1,-87 34 1,88-52-16</inkml:trace>
  <inkml:trace contextRef="#ctx0" brushRef="#br0" timeOffset="17806.41">3669 9155 0,'0'0'0,"0"17"31,18 18-31,-18 18 0,17 71 16,1 35 0,-36-36-1,18-88 1,0-52 31,0-19-32,0 19-15,18-18 16,-1-1 0,54 36-1,17-17 1,-35 34 0,-35 36-1,-18 0 1,-36-35-1,-16-1 1,-1-17 0,-18 0 15,1-70-15</inkml:trace>
  <inkml:trace contextRef="#ctx0" brushRef="#br0" timeOffset="18140">3404 9049 0,'18'0'15,"0"0"-15,-1 0 16,71 17-16,1-17 15,69-17 1,-52-19 0,-71 1-1,-52 18 17,-54-36-17,18 17 1,-17 19-1,52 17 1,36-18-16</inkml:trace>
  <inkml:trace contextRef="#ctx0" brushRef="#br0" timeOffset="29873.03">6032 3598 0,'0'0'0,"18"0"63,-18 18-47,18 0-1,17-1-15,0 19 0,18 16 16,18-34-1,17-18 1,0-35 0,-35 0 15,-18-18-15,-17 35-16,17 0 15,-17 1-15,0 17 16,-1 0-1,1 0 1,-1 17 0,72 36-1,52-17 1,-71-19 0,-34-17-16,34 0 15,1 0 1,35-53-1,-54 0 1,-16 53 15,-19 0-15,1 0-16,0 18 16,-1 17-1,89 18 1,0-18-1,17-35 1,1-17 0,-18 17-1,-53-18 1,0 18 0,17 0-1,18 18 1,-17-18-1,105 17 1,-35-17 15,-88 18-15,-17-18-16,34 0 16,36 0-1,0-18 1,-18 1-1,-17-1 1,17 18 0,-35 0-1,35 18 1,0-1 0,36 1-1,-19 0 1,1-18-1,18 17 17,-89-17-17,88 0 1,-17 0 0,-35-17-1,-36 17 1,-17-18-1</inkml:trace>
  <inkml:trace contextRef="#ctx0" brushRef="#br0" timeOffset="31489.92">3351 7726 0,'0'0'0,"0"17"0,0-34 32,-17 17-32,-1 0 109,18 17-93,-18 1-1,18 17-15,-17 36 16,-1 52 0,18-34-1,18-36 1,17-1-1,53-34 1,-52-18 0,-19 0-1,18-18 1,36-17 0,-36-53-1,1-18 1,-19 18-1,-17 17 1,-17 18 0,-19 36-1,19-1-15,-19 18 16,-17-17 0,1 34-1,16 18 1,1-35-1</inkml:trace>
  <inkml:trace contextRef="#ctx0" brushRef="#br0" timeOffset="31956.61">3281 7902 0,'0'18'16,"17"-18"31,1 0-31,0 0-16,-1 0 0,1 0 15,0 0 1,-1 0-1,1 0-15,0 0 16,17 0 0,18 0 15,0 0-15,-18 0-1,-17 0 1,-1 0 15,-17-18 32</inkml:trace>
  <inkml:trace contextRef="#ctx0" brushRef="#br0" timeOffset="32114.54">4004 7920 0,'0'0'0,"18"0"31,-36 0 0</inkml:trace>
  <inkml:trace contextRef="#ctx0" brushRef="#br0" timeOffset="35958.1">23883 3792 0,'18'0'187,"17"0"-171,-17 0-16,17 0 0,0 0 16,36 0-1,17 0 1,0 0-1,0 0 1,-17 0 0,17 18-1,-35-18 1,-35 0-16,35 18 16,35-18-1,-35 0 1,17 0-1,1 17 1,-1-17 15,-17 0-15,18 0 0,-1 0-1,-17 18 1,18-18-1,-1 0 1,19 18 0,16-18-1,-34 17 1,-36-17-16,18 0 16,35 18-1,-17-18 1,17 0-1,0 0 17,0 0-17,-52 0-15,34-18 16,54 18 0,17 0-1,35 0 1,-35-17-1,-17 34 1,35-17 0,-89 0-16,54 0 15,70 0 1,17 0 0,-17 0-1,-17 0 1,-19 0-1,-16 0 17,-54 0-17,18-17 1,-53 17 0,17-18-1,-35 0 1,-17 18-1,0 0 17,-36 0 15,0 0-47,-35-17 15</inkml:trace>
  <inkml:trace contextRef="#ctx0" brushRef="#br0" timeOffset="37957.33">23971 3898 0,'0'0'0,"-17"0"31,34 0 94,1 0-125,0 0 16,-1 0-1,1 0-15,17 0 16,0 0-1,54 18 1,-37-18 0,37 17-1,-36-17 1,-18 0-16,35 0 16,19 18-1,16-18 1,1 18-1,-18-18 17,1 17-17,-36-17 1,-18 0-16,18 0 16,53 18-1,-53-18 1,70 18-1,-17-18 1,0 0 0,-53 0-1,52 0 1,-34 0 0,17 0-1,-17 0 1,17 17-1,0-17 1,18 0 15,-36 0-15,36 18 0,-17 0-1,-1-18 1,0 17-1,18-17 1,-53 0 0,-36 0-16,19 0 15,87 0 1,-17 18 0,-18-18-1,0 0 1,0 0-1,-35 17 1,36-17 15,16 0-15,1 0 0,0 0-1,0 0 1,0 0-1,-18 0 1,-18 0 0,19 0-1,-19 0 1,1 0 0,-36 0-1,0 0 1,-17 0-1,0 0 1,-1 0 15,1 0-15,0 0 0,17 0-1,0 0 1,-17 0-1,-1 0 1,1 0 0,0 0-1,-1 0 1,-17 18 0</inkml:trace>
  <inkml:trace contextRef="#ctx0" brushRef="#br0" timeOffset="38091.98">29016 4251 0,'-71'0'31,"71"-18"-31,0 36 16</inkml:trace>
  <inkml:trace contextRef="#ctx0" brushRef="#br0" timeOffset="43041.36">11201 6914 0,'0'0'0,"-18"0"125,0 18-125,1 0 16,-19 17-16,19-17 15,-1-1-15,-17 19 16,-36 34-1,1 1 1,-1-1 0,18 18-1,-35 18 1,18-35 0,-19 35-1,1-18 1,-18 18-1,-17 17 1,52-52 15,-34 52-15,34-35 0,18-17-1,-53 70 1,18-35-1,17 0 1,-17-18 0,-18 18-1,54-36 1,-37 18 0,1 18-1,18 0 1,-1 0-1,-17 0 17,17-18-17,18-17 1,-52 70 0,69-106-1,-87 106 1,17 0-1,18-53 1,-53 89 0,88-124-1,35-18-15,-17 18 16,-18 17 0,-18 19-1,54-54 1,-1-17-1,0-1 17,36 1-17,-18-36-15</inkml:trace>
  <inkml:trace contextRef="#ctx0" brushRef="#br0" timeOffset="43766.89">8043 10636 0,'0'18'31,"-17"0"-15,17-1 31,-18-17-47,18 18 0,-18-1 31</inkml:trace>
  <inkml:trace contextRef="#ctx0" brushRef="#br0" timeOffset="44578.73">7990 10724 0,'18'0'109,"0"0"-93,-1 0-16,1 0 15,17 0-15,-17 0 0,35 18 16,35 0-1,-35-18 17,70-18-17,36 18 1,-18 0 0,-35 0-1,53-18 1,-124 18-16,71 0 15,70-17 1,-17 17 0,35 0-1,18 0 1,-142 0 0,195 0-1,-18 0 1,-18-18-1,0 1 17,1-1-17,34-17 1,-175 35 0,-1 0-16,106-18 15,106 0 1,-89 18-1,-17 0 1,0-17 0,-17 17-1,-54-18 1,-52 18 0,-1 0-1,-52 0 1,-36 0 78,1 0-79,-19-18-15</inkml:trace>
  <inkml:trace contextRef="#ctx0" brushRef="#br0" timeOffset="46741.68">11130 6897 0,'0'0'0,"0"17"312,0 1-312,0 0 16,18-1-16,17 19 16,-17-19-1,17 36 1,-17-35 0,-1-1-16,1 19 15,17 17 1,0 0-1,18-1 1,0 1 0,0 18-1,-18 0 1,1-36 0,-36-18-16,35 36 15,0 18 1,-17-1-1,35 1 17,-36-18-17,19 53 1,17-36 0,-18-17-1,0 18 1,18-1-1,-18-34 1,18 69 0,0 1-1,0-18 1,-18-17 0,18 17-1,0 18 1,-17-18-1,16 18 17,1-18-17,18 18 1,-36-35 0,18 35-1,18-18 1,-18 18-1,17 17 1,-35-52 0,1-1-1,-1 71 1,18-53 0,0 1-1,-18-19 1,0 1 15,1-18-15,-19 0-1,1-18 1,0 0 0,-1 0-1,1 1 1,-18-19-1</inkml:trace>
  <inkml:trace contextRef="#ctx0" brushRef="#br0" timeOffset="48258.94">11395 5468 0,'0'0'0,"-18"18"0,-17 35 15,17-18 1,-52 71-16,-19 70 16,19-52-1,35-19 1,17-69 15,53-54-31</inkml:trace>
  <inkml:trace contextRef="#ctx0" brushRef="#br0" timeOffset="48492.92">11289 5539 0,'18'0'0,"-36"0"0,36-18 15,-1 18-15,1 0 16,-1 18-16,1 35 16,0-18-16,-1 53 15,19 71 1,-1-18 0,-17-18-1,-18-34 1,-18-72 15</inkml:trace>
  <inkml:trace contextRef="#ctx0" brushRef="#br0" timeOffset="48774.84">11148 5874 0,'0'0'0,"-18"0"0,18 17 16,18-17 0,52 18-1,89-18 1,-18 18 0,-17-36-1,-71 18 1,-36 0-16,1-18 31,-36 18-15</inkml:trace>
  <inkml:trace contextRef="#ctx0" brushRef="#br0" timeOffset="49791.73">6526 11236 0,'0'0'0,"0"-18"0,0 36 31,0 0-15,18 17-16,-18 88 15,18 107 1,-18-72-1,0-87 17,0-36-17,-18-70-15</inkml:trace>
  <inkml:trace contextRef="#ctx0" brushRef="#br0" timeOffset="50292.19">6509 11236 0,'70'-53'31,"-34"53"-15,-1 0-16,71 18 16,-53 35-1,-53 52 1,-18-69 15,-70 52-15,52-35-16,-34-18 15,17-35 1,71 0 0,-1 0-1,107 0 1,-1 0-1,-52 53 1,-54 35 0,-34-35-1,-54 18 1,1-36 0,-54 0-1,18-35 1,36-17 15,52-19-15,18-17-1,0 36-15</inkml:trace>
  <inkml:trace contextRef="#ctx0" brushRef="#br0" timeOffset="51342.22">14129 10813 0,'0'0'0,"0"-18"15,-18 0-15,-70-17 32,70 35-32,-70 35 15,35 54 1,36-54-16,-1 124 16,18-71-1,70 0 1,54-35 15,-1-71-15,1 1-1,-54-36 1,-52 35 0,0 0-1,-1-52 1</inkml:trace>
  <inkml:trace contextRef="#ctx0" brushRef="#br0" timeOffset="53309.06">17092 6967 0,'0'0'0,"0"-17"0,18-89 31,-18 53-31,35-88 16,36-36 0,-1 36-1,-35 88 1,-17 36 0,17 70-1,1 105 1,-19-16 15,18 52-15,-35-53-1,0-106 1,-35 0-16</inkml:trace>
  <inkml:trace contextRef="#ctx0" brushRef="#br0" timeOffset="53558.85">17092 6650 0,'0'-18'32,"18"18"-32,-1 0 15,19 0-15,-1 0 16,71 0-16,88 0 31,-53 0-15,-88 0-1,-36 0 1,-34-17-16</inkml:trace>
  <inkml:trace contextRef="#ctx0" brushRef="#br0" timeOffset="53774.93">17674 6191 0,'0'0'0,"18"0"0,-18 0 15,17 36 1,1 87 0,0 71-1,-18-53 1,0-17 15,-18-71-31,-17 35 16</inkml:trace>
  <inkml:trace contextRef="#ctx0" brushRef="#br0" timeOffset="54241.99">17709 6279 0,'0'0'0,"18"0"32,0 0-32,-1 0 15,1 0-15,70 18 16,18 17 0,-53 1-1,-53-1 1,-18-17-16,-17 17 31,0-18-31,-53 19 16,-36 34-1,71-70 1,71 18 0,70-18-1,53 18 1,-35 17-1,-53 0 1,-36 0 0,-52 36-1,-71 17 1,-17-53 0,17-35-1,53-35 1,36 18-1</inkml:trace>
  <inkml:trace contextRef="#ctx0" brushRef="#br0" timeOffset="54642.79">17392 6050 0,'0'0'15,"-18"0"-15,1 0 16,-1 0 0,89 18-1,105 17 1,-35-35 0,-70 0-16,123-18 15,-124-17 1,-17 0 15,-71-36-15,-70 1-1,-18 17 1,36 18 0,35 17-1,17 18 1,36 53 15,-1-18-31</inkml:trace>
  <inkml:trace contextRef="#ctx0" brushRef="#br0" timeOffset="54874.91">18450 6967 0,'0'0'15,"-17"0"1,34 0 0,-17-17-1,0-1 1</inkml:trace>
  <inkml:trace contextRef="#ctx0" brushRef="#br0" timeOffset="55491.92">19103 6244 0,'0'0'0,"-18"0"16,1 124 15,17-54-31,-18 71 16,18 0 0,0 36-1,-18-124 1</inkml:trace>
  <inkml:trace contextRef="#ctx0" brushRef="#br0" timeOffset="55959">19085 6279 0,'0'0'0,"18"0"15,17 0-15,18 0 16,18 18 0,17 35-1,-53 0 1,-70 35 0,-71 0 15,-17-35-31,52-53 31,53 0-31,1 0 16,34-17-1,54 17 1,35 17 0,0 18-1,-71 18 1,-70 18-1,-18 0 1,-88-1 0,52-52-1,54-1 1,35-17 0,53-35-1</inkml:trace>
  <inkml:trace contextRef="#ctx0" brushRef="#br0" timeOffset="56225.03">19914 6509 0,'0'0'16,"-17"0"-16,-19 0 0,-52 0 15,-18 35 1,53 0-16,1 18 15,-37 106 1,142-18 0,88-106-1,36-52 1,-54-19 0,-88-16-1,-52 16 1</inkml:trace>
  <inkml:trace contextRef="#ctx0" brushRef="#br0" timeOffset="56625.11">19032 6050 0,'0'0'0,"-17"0"16,34 0 0,1 0-16,123 18 15,71-1 1,-36-17 0,-88 0-16,71 0 15,-18-17 1,-88-19 15,-53-16-15,-70-19-1,-19 0 1,19 19 0,-1-19-1,54 71 1</inkml:trace>
  <inkml:trace contextRef="#ctx0" brushRef="#br0" timeOffset="57475.87">20443 6209 0,'0'0'0,"0"-18"0,106 54 32,-53-36-32,71 0 15,17 0 1,-71-18 0,-87 36-1,-1-18 1</inkml:trace>
  <inkml:trace contextRef="#ctx0" brushRef="#br0" timeOffset="57658.57">20479 6332 0,'0'0'16,"-18"18"-16,-17 70 15,0 71 1,17-89-1,18 107 1,0-89 0,18-70-1</inkml:trace>
  <inkml:trace contextRef="#ctx0" brushRef="#br0" timeOffset="57892.91">20408 6544 0,'0'0'16,"0"-18"-16,35-17 16,18 17-1,36 18 1,-1 71 0,-35 17-1,-36 53 1,-17-70-16,0 35 15,-17-53 1,-1-71 0</inkml:trace>
  <inkml:trace contextRef="#ctx0" brushRef="#br0" timeOffset="58059.37">20355 6756 0,'0'0'0,"-17"0"0,17-18 0,17 18 31,89 0-15,53 0-1,-18-18 1,-70 36-16</inkml:trace>
  <inkml:trace contextRef="#ctx0" brushRef="#br0" timeOffset="58242.23">20391 6950 0,'0'0'0,"17"0"31,18 0-31,36-18 16,-18 0-16,53-17 15,70 0 1,-141 17-1</inkml:trace>
  <inkml:trace contextRef="#ctx0" brushRef="#br0" timeOffset="58743.77">21008 6209 0,'0'0'16,"-18"18"-16,1-1 0,-1 18 15,18 71 1,53-53 0,35-35-1,-53-36-15,71-35 16,-71 18 0,-17-18-1,-18 35 1,-18 18 15,1 106-15,17 53-1,0-36 1,0 1 0,0 35-1,-18-89 1,-17-52-1,-36-53 1,-17-54 0,71 54-1,-54-71 1,71 53 0,35 18-1,53 17 1,89-34-1</inkml:trace>
  <inkml:trace contextRef="#ctx0" brushRef="#br0" timeOffset="59009.3">21696 6032 0,'35'0'32,"0"0"-17,18 0-15,141 0 31,-70 0-15,-107 0-16</inkml:trace>
  <inkml:trace contextRef="#ctx0" brushRef="#br0" timeOffset="59178.06">21766 6174 0,'0'0'0,"-35"35"16,0 0-1,35 0-15,-53 89 16,0-36 0,-18 0-1,54-52 1</inkml:trace>
  <inkml:trace contextRef="#ctx0" brushRef="#br0" timeOffset="59343.94">21555 6421 0,'17'0'16,"54"35"-1,-36-18 1,71 1 0,-18-18-1,53-53 1</inkml:trace>
  <inkml:trace contextRef="#ctx0" brushRef="#br0" timeOffset="59525.98">22066 6315 0,'-17'35'0,"34"-70"0,-87 141 16,52-54 0,53-16-1,-17-19-15,53 1 31,-19-18-15,19-18 0,-18-35-16</inkml:trace>
  <inkml:trace contextRef="#ctx0" brushRef="#br0" timeOffset="59776.11">22031 5927 0,'0'0'0,"0"17"0,-18 19 0,1 69 15,-19 54 1,-52 159 0,71-248-1,-72 160 1,-16-125 15,16-87-15,89-36-16</inkml:trace>
  <inkml:trace contextRef="#ctx0" brushRef="#br0" timeOffset="59943.74">21784 6685 0,'0'0'0,"18"18"0,17 17 16,124 71 0,-53-18-1,-71-70 1,-18-18-16,19 0 16</inkml:trace>
  <inkml:trace contextRef="#ctx0" brushRef="#br0" timeOffset="60443.19">22560 5821 0,'0'0'0,"-18"0"0,18 17 15,-17-17-15,17 18 16,17 53-1,36-1 1,53-35 0,-18 1-1,-70-19 1,-36 1 0,1 0-16,-36 17 15,-71-17 1,36 17 15,18 0-15,34 18-1,1 53 1,35-18 0,0 36-1,0 87 1,-18-52-1,18-124 1,-17-35 0,17-35-1,-18 0-15,18-1 16,18-158 0</inkml:trace>
  <inkml:trace contextRef="#ctx0" brushRef="#br0" timeOffset="60643.07">22507 6279 0,'35'-35'16,"-70"70"-16,159-87 16,-54 69-1,-52 1-15,52 70 16,1 106 0,-53 0-1,-18 88 1,0-123-1,-36-88 1,-17-71 0</inkml:trace>
  <inkml:trace contextRef="#ctx0" brushRef="#br0" timeOffset="60825.86">22348 6526 0,'18'18'16,"17"-18"-16,1 18 15,87-18 1,54 0 0,-54-53-1</inkml:trace>
  <inkml:trace contextRef="#ctx0" brushRef="#br0" timeOffset="60993.82">22631 6385 0,'0'0'0,"-18"18"16,18 17-16,0 0 0,18 71 15,-1-35 1,-17-54-1,-35 54 1</inkml:trace>
  <inkml:trace contextRef="#ctx0" brushRef="#br0" timeOffset="61159.08">22366 6809 0,'0'0'16,"18"0"-1,70-18 1,0 18-1,-35 0-15,53 0 16,53 18 0,-71-1-1</inkml:trace>
  <inkml:trace contextRef="#ctx0" brushRef="#br1" timeOffset="78028.08">21467 5433 0,'-18'0'16,"18"35"30,18 0-30,-18 1-16,0 17 16,17-36-1</inkml:trace>
  <inkml:trace contextRef="#ctx0" brushRef="#br1" timeOffset="78211.87">21643 5380 0,'0'0'16,"0"17"15,0 1-15,0 17-16,0 1 0,18 34 16,-18-34-1</inkml:trace>
  <inkml:trace contextRef="#ctx0" brushRef="#br1" timeOffset="78644.74">23213 5503 0,'0'0'15,"-18"0"-15,0 0 0,18 18 31,-35 35-15,-53 35 0</inkml:trace>
  <inkml:trace contextRef="#ctx0" brushRef="#br1" timeOffset="78828.16">23319 5556 0,'0'0'0,"-18"0"16,36 0-16,-36 36 31,0-1-31,1 0 16,-19 0-16,-17 54 15</inkml:trace>
  <inkml:trace contextRef="#ctx0" brushRef="#br1" timeOffset="90210.14">10936 6879 0,'-18'0'375,"1"0"-360,17 18 1,-18-18-1,18 17-15,-17-17 16,-1 18 0,18 0 15,-18-18-31,18 17 16,-17-17-1,-1 36 1,-17-1-1,-1 0 1,-16 18 0,34-35-1,0-1 1,1 1 0,-1 0-1,-17-1 1,17 1-1,0 0 1,-17 17 0,0-18-1,0 36 1,17-35 0,-17 0-1,17 17 1,-17 0-1,17 1 1,-17-1 0,0 0 15,17-17-15,0-1-16,1 1 15,-19 35 1,-17-18-1,36 0 1,-18 18 0,-1-17-1,19-19 1,-19 19 0,1 16-1,-18-16 1,18 17-1,0-18 1,-1 0 0,1 1-1,0-1 1,-1 0 15,1 18-15,0-18-1,0-17 1,17 35 0,-35 17-1,0-34 1,18-1 0,0 18-1,-18-18 1,17 0-1,1 1 1,0-1 0,0 18-1,-18 0 17,0-18-17,17 0 1,1 18-1,-18-17 1,36-19 0,-19 36-1,19-35 1,-19 17 0,19 0-1,-18 1 1,17-1-1,0-18-15,1 1 16,-19 17 0,1 1-1,0-1 1,-1 0 15,19 1-15,-18-1-1,-1 0 1,1 0 0,0 1-1,17-1 1,-17 0 0,17 18-1,-17-18 1,17 1-1,-17-1 1,0 0 0,-1 0-1,19 1 1,-18 34 15,-1-17-15,19-17-1,-19-1 1,1 18 0,0-18-1,-1 0 1,19 18 0,-1-35-1,-17 17 1,17 0-1,-17 1 1,0 17 0,17-18-1,-17-18 17,17 19-17,1-19 1,-1 19-1,0-1 1,1-17 0,-1-1-1,18 1 17,0 0 108</inkml:trace>
  <inkml:trace contextRef="#ctx0" brushRef="#br1" timeOffset="90717.29">7549 10477 0,'0'0'16,"0"18"31,0 17-47,-17-17 15,-1 17-15,18 1 16,-35 34-1,17-35 1,18 1 0,0-19-1,36-17 1,34-17 0,18-19-1,-17 1 1,-18 0-1,-36 35 1,1 0 0,0 0 62,-1 0-78</inkml:trace>
  <inkml:trace contextRef="#ctx0" brushRef="#br1" timeOffset="92421.31">7902 11501 0,'0'0'0,"-17"0"0,34 0 125,1 0-109,-1 0-16,1 0 0,0 0 15,52 0 1,19-18 0,-1 0-1,18-17 1,-1 17-1,1 18 1,-18-17 0,18 17-1,0-18 17,-35 0-17,-36 18-15,18-17 16,53-1-1,17 1 1,-17-1 0,0 0-1,17 1 1,-35 17 0,-35-18-1,53 18 1,-18 0-1,-35 0 1,71-18 0,17 1-1,-71 17 17,54-18-17,-89 18-15,36-18 16,52 18-1,18-17 1,0-1 0,18 0-1,-18 1 1,-52-1 0,69 1-1,1-1 1,-36 18-1,89-35 1,-18-1 0,0 1-1,-70 17 17,70 1-17,-18-1 1,-17-17-1,-18 17 1,-35 1 0,-36 17-1,-17 0 1,-17 0 0,-19 0-1,-34 0 1,17-18-1</inkml:trace>
  <inkml:trace contextRef="#ctx0" brushRef="#br1" timeOffset="92730.73">13229 10689 0,'-17'0'31,"34"0"-15,1 0-16,35 35 15,0-17 1,17 17 0,-52 1-1,-36 34 1,-52 36 15,-19 17-15,19-17-1</inkml:trace>
  <inkml:trace contextRef="#ctx0" brushRef="#br1" timeOffset="105480.26">25118 2699 0,'0'17'109,"-18"-17"-93,0 18-16,1-18 15,-1 0-15,1 18 16,-36-1 0,17 1-1,19-18-15,-36 0 16,-18 0 0,1 0-1,-36 0 1,0 0-1,18-18 1,35 1 0,-35-19 15,70 19-31,-52-19 16,-36-34-1,0 17 1,18 0-1,17-17 1,18-19 0,18 36-1,-18-35 1,18 18 0,17-54-1,18 18 1,0 18-1,18 0 1,17 35 0,-17-18 15,35-17-15,-1 18-1,19-1 1,0-17-1,-18 53 1,-18 17-16,35-17 16,19-18-1,-1 0 1,0 18 0,18-1-1,17 19 1,18-19-1,-52 36 1,34-17 0,18 17 15,-53 0-15,71 17-1,-18 1 1,-17 17-1,-71-17 1,-18 0-16,53 17 16,-35 0-1,18 36 1,-1-18 0,-17 17-1,-18-17 1,-35-35-16,36 35 15,-19 35 1,1 0 0,-1-17 15,1 17-15,-36-18-1,18 19 1,0-36-1,-17-18 1,-36 71 0,0-18-1,0-18 1,0 1 0,-17 0-1,17-19 1,-53 37-1,0-19 1,-17 1 0,34-18 15,-122 35-15,70-35-1,-71 0 1,124-53-16</inkml:trace>
  <inkml:trace contextRef="#ctx0" brushRef="#br1" timeOffset="109664.02">7832 11465 0,'0'18'203,"-18"-18"-203,18 18 16,-18-1-16,1 1 0,-1 17 15,0 0 1,1-17 0,17 0 15,-35 17-15,17 0-1,0-17 1,18-1-16,0 19 15,-17-1 1,-1 0 0,-17 36-1,-1-18 1,1-18 0,-18 36-1,18-18 1,0 17-1,-1 1 1,1-18 0,0-1 15,0 19-15,17-18-1,-35 35 1,0 0-1,0 1 1,18 16 0,-18-34-1,18-1 1,-1 1 0,-16 35-1,16-18 1,-17 0-1,18-35 17,-18 35-17,18-17 1,17-36-16,-17 36 16,-18 17-1,-18 18 1,36-18-1,-18 0 1,18 0 0,-18 18-1,18-35 1,-18 52 0,0-35-1,-18 71 1,1-35-1,17-1 1,0-17 15,35-35-15,-35 34 0,1 19-1,-1 17 1,17-35-1,-17 0 1,36-36 0,-1-35-16,-35 71 15,36-53 1,-19 35 0,1-35-1,0 35 1,17-52-1,18-1 1,-18-17 15,18 17-31</inkml:trace>
  <inkml:trace contextRef="#ctx0" brushRef="#br1" timeOffset="109997.99">5380 15946 0,'-18'0'31,"18"35"16,0 0-47,0 18 15,0 0-15,0 0 0,0 35 16,0-53-16,0 1 16,35-19 15,54-17-15,17-53-1,-18 0 1,35-88-1,-88 106-15</inkml:trace>
  <inkml:trace contextRef="#ctx0" brushRef="#br1" timeOffset="111164.73">8114 11536 0,'18'0'31,"-18"17"63,0 1-78,0 0-16,0 17 0,0 0 15,-36 53 1,-17-17-1,-17 35 1,-18-36 0,17-34-1,36-19-15,-36 19 16,-35-19 0,18-17-1,35 18 1,36-18-1,17 0 1,53 0 15</inkml:trace>
  <inkml:trace contextRef="#ctx0" brushRef="#br1" timeOffset="111747.9">8255 12259 0,'-18'88'16,"18"-35"-1,-17 71 1,17-71-16,0 52 16,53 1-1,-18-88 1,53-36 0,0-70-1,-70 0 1,0 35-1,-18 18-15,0-36 16,0 36-16,-18-36 16,-17-17 15,-1 70-15,-17 1-1,-17 52 1,17 18-1,35-18 1</inkml:trace>
  <inkml:trace contextRef="#ctx0" brushRef="#br1" timeOffset="112047.88">8237 12506 0,'0'0'0,"0"18"15,18-18 17,17 17-32,18-17 31,88 0-15,-53-17-1,-52 17 1,-19 0-16</inkml:trace>
  <inkml:trace contextRef="#ctx0" brushRef="#br1" timeOffset="112240.58">8961 12806 0,'0'0'0,"17"0"0,-34 0 15,-1 17 63</inkml:trace>
  <inkml:trace contextRef="#ctx0" brushRef="#br1" timeOffset="113765.03">8908 12771 0,'0'-18'32,"17"18"46,-17 35-63,0 0-15,0 18 16,18 36 0,-18 16-1,0-69-15,0 52 16,0-70-1,18-18 1</inkml:trace>
  <inkml:trace contextRef="#ctx0" brushRef="#br0" timeOffset="126945.6">23865 6491 0,'0'0'16,"-17"0"-16</inkml:trace>
  <inkml:trace contextRef="#ctx0" brushRef="#br0" timeOffset="127115.18">23848 6650 0,'0'0'0,"-18"0"16</inkml:trace>
  <inkml:trace contextRef="#ctx0" brushRef="#br0" timeOffset="127649.39">24500 6191 0,'-70'53'16,"52"-18"0,-17 18-1,0 18-15,-1 70 16,1-35 0,70 17-1,89-70 1,-1-88-1,36-106 1,-71 0 0,-70 53-1,-18-54 1,-71 54 0,-52 53-1,-1 53 1,19 70-1,69-18 17,36-52-32</inkml:trace>
  <inkml:trace contextRef="#ctx0" brushRef="#br0" timeOffset="127867.43">24395 6544 0,'-36'0'16,"54"0"15,0 0-31,123 18 16,0-18 0,-71 0-1,-34 0 1,-1 0-1</inkml:trace>
  <inkml:trace contextRef="#ctx0" brushRef="#br0" timeOffset="128084.87">24888 6738 0,'0'35'31,"0"-17"-31,0 17 16,18 89-1,-18 34 1,0-34 0,18-54-1</inkml:trace>
  <inkml:trace contextRef="#ctx0" brushRef="#br0" timeOffset="143334.51">16792 9225 0,'0'18'16,"0"-36"-16,18 18 31,-18-35-16,53-71 1,53-88 0,-53 71-1,-36 70-15,36-36 16,0 19 0,-53 52-1,0 71 1,0 124-1,0 34 1,0-70 0,0 0-1,18-52 1,-18-72 0,-18-17-1</inkml:trace>
  <inkml:trace contextRef="#ctx0" brushRef="#br0" timeOffset="143551.69">16827 9049 0,'0'0'0,"-17"0"0,34 0 31,54 0-15,35 0-1,-36 0-15,19-18 16,16 18 0,-52 0-1,-35-18 1</inkml:trace>
  <inkml:trace contextRef="#ctx0" brushRef="#br0" timeOffset="143767.88">17480 8608 0,'0'0'16,"0"17"-1,-18 1 1,18 70 0,-17 106-1,17-70 1,0-71-16,-18 52 15,1-16 1</inkml:trace>
  <inkml:trace contextRef="#ctx0" brushRef="#br0" timeOffset="144234.37">17533 8590 0,'0'18'32,"18"-18"-17,52 53 1,36-18 0,-35-17-1,-36-1 1,-53 19-1,-70 16 1,-53 1 0,53-17-1,70-36 1,36 0 0,-1 17-16,54-17 15,70 18 16,-35 0-15,-53 34 0,-71 1-1,-52 53 1,-1-53 0,18-18-16,-35 1 15,53-19-15,-54 1 16,1-36-1</inkml:trace>
  <inkml:trace contextRef="#ctx0" brushRef="#br0" timeOffset="144635.85">17022 8308 0,'0'0'0,"0"18"15,17-18-15,1 35 16,17-18-16,89 19 16,70-19-1,0-52 1,-124 0-1,-17-53 1,-106-1 0,18 19-1,0 35-15,-18-18 16,35 35-16,-17-17 16,-1 17-1,54 53 32,35 71-31</inkml:trace>
  <inkml:trace contextRef="#ctx0" brushRef="#br0" timeOffset="144883.7">18115 9260 0,'0'18'16,"0"-36"-16,-18 36 0,1-36 15,17 36 1,0-36 15,0 1 0,17 17-15</inkml:trace>
  <inkml:trace contextRef="#ctx0" brushRef="#br0" timeOffset="145235.45">18680 9349 0,'0'0'0,"0"-18"15,0 0-15,0-17 16,0 0-16,0-106 16,35 17-1,18 18 1,-18 53 15,0 53-31,18 0 16,-17 71-1,-1 88 1,-18-1 0,-34-34-1,17-71 1,-18-53-1</inkml:trace>
  <inkml:trace contextRef="#ctx0" brushRef="#br0" timeOffset="145417.57">18750 9172 0,'0'0'0,"-18"0"16,71 0 30,36-17-30,87 17 0,-17 0-1,17-53 1</inkml:trace>
  <inkml:trace contextRef="#ctx0" brushRef="#br0" timeOffset="145634.82">19632 8908 0,'0'0'15,"-18"0"-15,1 0 0,-36 17 16,-35 54 0,35 52-1,53-17 1,53-53 0,35-18-1,35-52 16,-87-1-15,17-53-16</inkml:trace>
  <inkml:trace contextRef="#ctx0" brushRef="#br0" timeOffset="146001.7">18803 8608 0,'0'0'0,"18"17"15,17 1 1,53 0-16,106-1 16,-17-17-1,70-17 1,-71-54 15,-141 36-15,-52-18-1,-54-35 1,36 70 0,-1-17-16,-34-71 15,52 71 1,36 17-1</inkml:trace>
  <inkml:trace contextRef="#ctx0" brushRef="#br0" timeOffset="146817.85">20285 8696 0,'0'0'15,"-18"0"-15,36 0 16,17 0-1,0 18-15,71-18 16,-53 0-16,70-18 16,-17 0-1,-70 18 1,-54 0 0</inkml:trace>
  <inkml:trace contextRef="#ctx0" brushRef="#br0" timeOffset="146968.69">20302 8890 0,'0'0'0,"0"18"0,-17 123 31,17-88-31,0 52 16,0 19-1,0-71 1,0-35-16</inkml:trace>
  <inkml:trace contextRef="#ctx0" brushRef="#br0" timeOffset="147202.7">20285 9049 0,'0'0'0,"0"-18"0,35 0 15,0 18 16,-17 0-31,88 0 16,-53 71 0,-18 70-1,-35 0 1,-18-53 0,-17-88-1</inkml:trace>
  <inkml:trace contextRef="#ctx0" brushRef="#br0" timeOffset="147384.22">20232 9172 0,'-18'0'0,"36"0"0,-53 0 0,70 0 32,106 0-17,-35 0 1,0 35 15</inkml:trace>
  <inkml:trace contextRef="#ctx0" brushRef="#br0" timeOffset="147551.74">20232 9402 0,'0'0'16,"0"-18"-1,17 18-15,72-35 16,87-18 0,0 0-1,-140 17 1</inkml:trace>
  <inkml:trace contextRef="#ctx0" brushRef="#br0" timeOffset="148102.1">20937 8661 0,'0'0'0,"-17"0"0,-1 17 15,-17 19 1,17 17 0,36-18-16,17 0 15,89-17 1,17-54-1,-36-34 1,-87 17 0,-18 35-1,-53 54 1,36 34 0,17-35-16,-18 54 31,36 34-16,-18 1 1,17-1 0,-34-17-1,17-53 1,-18-36-16,0-17 16,-35 0-1,0-35 1,-17-53-1,17 17 1,18 18 0,52 18-1,1 18 1,17-1-16,36 0 16,52-35-1,-70 36 1</inkml:trace>
  <inkml:trace contextRef="#ctx0" brushRef="#br0" timeOffset="148450.51">21696 8608 0,'0'0'0,"-18"0"0,18 0 31,35 0-15,54 0 0,16-18-1,90 0 1,-125 1 0</inkml:trace>
  <inkml:trace contextRef="#ctx0" brushRef="#br0" timeOffset="148619.17">21802 8678 0,'0'0'0,"-36"18"0,19 0 0,-19 52 16,-34 36 0,17-18-1,18-35 16,35-35-31</inkml:trace>
  <inkml:trace contextRef="#ctx0" brushRef="#br0" timeOffset="148801.88">21749 8872 0,'0'18'31,"17"0"-31,19-1 0,-1-17 16,106 0-1,-53-35 1</inkml:trace>
  <inkml:trace contextRef="#ctx0" brushRef="#br0" timeOffset="148985.63">22102 8784 0,'-36'18'16,"72"-36"-16,-107 71 16,71-35-16,-18 35 15,36-18 1,88 0 0,0-35-1,-71-17 1,0-36-1</inkml:trace>
  <inkml:trace contextRef="#ctx0" brushRef="#br0" timeOffset="149218.65">22102 8449 0,'0'0'15,"0"35"-15,-18 36 16,0-18-16,-17 70 16,0 36-1,-54 70 1,-16-35 0,-1-105-1,71-89 1</inkml:trace>
  <inkml:trace contextRef="#ctx0" brushRef="#br0" timeOffset="149403.29">21819 9137 0,'18'35'15,"-36"-70"-15,71 88 16,18 17-16,70 19 31,-53-54-15,-35-17-1</inkml:trace>
  <inkml:trace contextRef="#ctx0" brushRef="#br0" timeOffset="150318.65">22719 8396 0,'-35'18'0,"70"-36"0,-88 53 15,35 1-15,54 17 32,-1-53-32,53 17 15,-35-34-15,53 17 16,-71-18 0,-53 71-1,-70 17 16,-53 19-15,18-54 0,17-35-1,71 0 1,-1 35 0,19 53-1,17 53 1,17 18-1,1-18 1,0-105 0,-18-19-16,-18 1 15,0-53 1,-17-36 0,35-35-1,18 0 16,52-17-15,36-1 0,-35 72-1,34-1 1,-52 53 0,-17 53-1,-1 123 1,-17 18-1,17-35 1,-18-89 0,-17 1-1,-17-36 1,-18-35 0</inkml:trace>
  <inkml:trace contextRef="#ctx0" brushRef="#br0" timeOffset="150501.89">22542 9013 0,'0'0'0,"-17"0"0,34 0 31,36 0-15,124-17-1,-1-1 1,-35-17-1,-123 35 1</inkml:trace>
  <inkml:trace contextRef="#ctx0" brushRef="#br0" timeOffset="150868.72">22842 8837 0,'0'0'0,"0"53"31,0 0-15,0 35 0,0 0-1,-35-35 1,-71-18 0,0-17-1,53-18 1,36 0-16,-18 0 15,87 0 17,72-18-17,17 1 1,0 17 0,-88 0-1,-18 0 1,36-18-1,-36 18-15</inkml:trace>
  <inkml:trace contextRef="#ctx0" brushRef="#br0" timeOffset="151220.82">23901 8767 0,'0'0'0,"-18"0"0,0 0 15,18 17-15,-17 1 16,17-1-16</inkml:trace>
  <inkml:trace contextRef="#ctx0" brushRef="#br0" timeOffset="151372.74">23936 9031 0,'0'0'0,"-53"35"31,71-17-16</inkml:trace>
  <inkml:trace contextRef="#ctx0" brushRef="#br0" timeOffset="151784.79">24536 8661 0,'0'0'16,"-18"0"-16,0 0 0,-17 0 15,-18 106 1,0 88 0,71 0-1,88-106 1,53-71 15,-36-105-15,-52 0-1,-54 35-15,18-35 16,-35-53 0,-35 17-1,-35 18 1,-19 54-1,-16 52 1,-1 70 0,70-35-1</inkml:trace>
  <inkml:trace contextRef="#ctx0" brushRef="#br0" timeOffset="151986.72">24342 8943 0,'0'0'0,"-18"0"16,0 0-1,36 0 1,0 0 0,105 18-1,18 34 1,-17-16-1</inkml:trace>
  <inkml:trace contextRef="#ctx0" brushRef="#br0" timeOffset="152455.26">24941 9366 0,'0'0'16,"-17"-17"-16,-1-1 15,18-17 1,0 17-16,35-17 16,1 17-16,17-17 15,35 35 1,-18 70 0,-70 19-1,-35-1 1,-71-18-1,36-34 1,-19 17 0,37-36-1,87-17 17,35 0-17,1 0 16,-36 0-31,18-17 16,-18 17 0</inkml:trace>
  <inkml:trace contextRef="#ctx0" brushRef="#br2" timeOffset="160486.79">10442 6579 0,'-17'0'94,"-1"0"-94,0 0 16,1 18-16,-1 0 0,-35 17 15,18 18 1,0-18 0,-36 36-1,-17 17 1,35-18 0,0-17 15,0-17-16,35-1-15,-35 0 16,-35 18 0,18 18-1,-18-1 1,-1-17 0,1 18-1,18-1 1,17-17-1,-36 18 1,37-1 0,-19 1-1,0-1 1,1-17 0,17 0 15,-18 18-16,54-54-15,-36 19 16,-18 34 0,1 1-1,-1-18 1,18 17 0,36-35-1,-89 71 1,35 0-1,18-35 1,-17 17 0,-18 0-1,-1 0 1,19-35 0,35-18-1,-71 71 1,35-35-1,-35 35 1,18-18 0,-18 18-1,36 0 1,17-36 0,-35 18-1,35-17 1,-35 35-1,-18 17 1,35-17 0,18-35-1,18-36 1,17-18 0,1 19-16,-19-19 31,36 19-16,0-72 17,18-17-17,-18 36-15,0-36 16,0 18-16,0-18 16,-18 0-1,18 0 1,0 35-1,0 36 1,0 0 0,-17 17-1,-1 106 1,-17-53 0,17-35 15,36-18-16,-1-17 1,54-36 0,-36 1-1,-17 17-15,35-18 16,-35 0-16,-1 1 16,18-1-1,18 18 1,0 0-1</inkml:trace>
  <inkml:trace contextRef="#ctx0" brushRef="#br2" timeOffset="162351.54">11695 6650 0,'17'0'62,"1"0"-30,-18 17-17,17 1 1,1 0-16,-18-1 0,18 1 16,-1 0-1,19 17 1,17 36-1,-18-19 1,0-16 0,0 17-1,1 0 1,-1-18 0,18 18-1,17 17 1,-17-17-1,0 18 1,18-1 0,-36-17-1,0 0 1,1 18 15,-1 17-15,0 18-1,1-18 1,16 18 0,1-18-1,0 18 1,-17-36 0,16-17-1,19 71 1,0-18-1,-19-18 1,19 18 0,0-1-1,-36-34 1,35 35 15,1 17-15,-18-35-1,35 71 1,0 0 0,-17-71-1,-36-53-15,36 36 16,17 35 0,-35-36-1,0 36 1,-18-53-1,-17-18 1,-1-35 0,-34 0 31,-1 0-32</inkml:trace>
  <inkml:trace contextRef="#ctx0" brushRef="#br2" timeOffset="162685.89">14058 9790 0,'0'0'16,"0"17"-1,0 18 1,18 54 0,35 69-1,0-69 1,-53-36 0,-18-18 15,-35-18-16,-17-17 1,-54 0 0,-17 0-1,0-17 1,70-1-16</inkml:trace>
  <inkml:trace contextRef="#ctx0" brushRef="#br2" timeOffset="164837.91">10989 7514 0,'-18'18'31,"1"-18"-31,-19 53 0,19 88 31,-1-35-15,18-36-16,0 89 15,35-88 1,36-19 0,17-52-1,0-52 1,1-54 0,-54-18-1,-17 71 1,-54-53-1,-17 54 1,-35 16 0,18 36-1,-1 18 1,18 0 15</inkml:trace>
  <inkml:trace contextRef="#ctx0" brushRef="#br2" timeOffset="165120.15">10954 7814 0,'0'0'0,"0"18"0,0-36 0,17 18 46,1 0-46,17 0 16,36 0 0,-18 18-1,0-18 1,-36 0 0,1 0 15,0 0-16,-1 0-15</inkml:trace>
  <inkml:trace contextRef="#ctx0" brushRef="#br2" timeOffset="165724.44">11430 8149 0,'0'0'0,"-18"0"16,1 0-16,34 0 15,-17-17 1,0-1-16,36 0 31,17 1-15,-1 17-1,1 53 1,-35 17 0,-53 1-1,-1-36 1,-52 35 0,35-17-1,18-53 1,53 0 31,-1 0-32,19 0 1,34 0 0,1 0 15,-18 0-16,-36 0 1</inkml:trace>
  <inkml:trace contextRef="#ctx0" brushRef="#br0" timeOffset="176454.51">16669 11783 0,'0'0'0,"-18"-53"0,142-370 47,-72 281-32,1 54 1,-35 53 0,17 17-1,-17 18-15,0 36 16,35 140-1,-53-17 1,0 105 0,0-140-1,0-89 1,0-53 15</inkml:trace>
  <inkml:trace contextRef="#ctx0" brushRef="#br0" timeOffset="176654.61">16686 11518 0,'0'0'15,"-53"-17"1,89 17 15,-1 0-15,71-18-1,141-17 1,-159 17 0,-53 18-16,-17-18 15</inkml:trace>
  <inkml:trace contextRef="#ctx0" brushRef="#br0" timeOffset="176871.61">17286 11042 0,'0'0'0,"0"-18"0,0 36 32,0 17-32,0 53 15,0-17 1,0 0 0,0 175-1,-18-122 1,1-106-1,17-54-15</inkml:trace>
  <inkml:trace contextRef="#ctx0" brushRef="#br0" timeOffset="177322.57">17357 11042 0,'17'0'31,"1"0"-15,17 0-16,0 0 0,1 18 16,-19-18-1,19 35 1,-36 53 0,-71 18-1,1-53 1,-19-36-1,72-17 1,-1 0-16,71 0 31,53-17-15,0 17 0,-36 53-1,-70-18 1,-53 71-1,-17-36 1,-36 1 0,0-18-1,18-53 1,0-53 15</inkml:trace>
  <inkml:trace contextRef="#ctx0" brushRef="#br0" timeOffset="177694.21">16827 10866 0,'-17'0'0,"34"0"31,19 0-31,17 17 0,70 1 16,106-36 0,1-17-1,-89-18 17,-123 18-17,-54-18 1,1 0-1,-36 0 1,18 0 0,53 35-16,-17 1 15,17 34 17</inkml:trace>
  <inkml:trace contextRef="#ctx0" brushRef="#br0" timeOffset="177928.12">17745 11747 0,'0'18'0,"0"-36"0,0 18 16</inkml:trace>
  <inkml:trace contextRef="#ctx0" brushRef="#br0" timeOffset="178454.64">18962 11095 0,'-18'0'16,"36"0"-16,-53 0 0,17-18 0,-176 53 31,159 1-15,-18 34-1,17-17-15,19 18 16,-1 88-1,89-36 1,34-105 0,37-36-1,-72-35 1,18-35 0,-70 35-16</inkml:trace>
  <inkml:trace contextRef="#ctx0" brushRef="#br0" timeOffset="178638.2">19173 11060 0,'0'17'31,"0"18"-31,0 142 31,0-36-15,0 35-1,0-123 1,0-70 0</inkml:trace>
  <inkml:trace contextRef="#ctx0" brushRef="#br0" timeOffset="179072.67">19173 11095 0,'18'-18'16,"17"18"-16,-17 0 16,17 0-16,1 0 15,34 18 1,-35-1-16,18 1 16,-17 35-1,-107 0 1,-52 18-1,17-36 1,70-35 0,54 0-1,53 0 1,52 17 0,-52 1-1,17 70 1,-88 0-1,-53 1 1,-88-19 0,-18-52-1,18-36 17,70-17-32</inkml:trace>
  <inkml:trace contextRef="#ctx0" brushRef="#br0" timeOffset="179454.49">18627 10866 0,'0'0'0,"-18"0"0,0 0 15,36 0 1,53 17-1,-36-17-15,88 18 16,107-1 0,-1-52-1,-53-18 17,-87-17-17,-89 34 1,-18-34-1,-35 17 1,0 0 0,0 0-1,0 18 1</inkml:trace>
  <inkml:trace contextRef="#ctx0" brushRef="#br0" timeOffset="180155.85">20267 11024 0,'-18'0'0,"54"0"32,17 0-17,0 18-15,17-18 16,106 0-1,-70-18 1,-88 1 0,-36 17-16</inkml:trace>
  <inkml:trace contextRef="#ctx0" brushRef="#br0" timeOffset="180322.11">20249 11201 0,'0'0'0,"-17"141"32,17-71-32,0 1 0,17 35 15,-17-53 17</inkml:trace>
  <inkml:trace contextRef="#ctx0" brushRef="#br0" timeOffset="180538.65">20249 11324 0,'0'0'0,"18"-17"15,17-1 1,54 18 0,16 53-1,-69 35 1,17 88-1,-89-87 1,19-54 0,-1-35-16</inkml:trace>
  <inkml:trace contextRef="#ctx0" brushRef="#br0" timeOffset="180704.74">20302 11536 0,'36'0'32,"-1"0"-17,18 0-15,35 0 16,0 0 0,-70 0-1</inkml:trace>
  <inkml:trace contextRef="#ctx0" brushRef="#br0" timeOffset="180871.8">20267 11730 0,'0'0'0,"-18"0"0,36 0 32,70-18-17,53-35 1,0 0-1,-105 36-15</inkml:trace>
  <inkml:trace contextRef="#ctx0" brushRef="#br0" timeOffset="181422.07">20973 10866 0,'0'0'0,"-18"0"16,0 0-1,18 17-15,-17 36 16,34 0 0,72-35-1,34-54 1,-35 1 15,-53 0-15,-35 52 31,-17 19-47,-18 87 15,-1 54 1,36 105 0,18-106-1,-18-123-15,18 0 16,-36-35-1,-53-36 1,-17-53 0,18-34-1,17-1 17,35 53-17,0 18 1,36 17-1,35 0 1,70 1 0,1-19-1,-71 1-15</inkml:trace>
  <inkml:trace contextRef="#ctx0" brushRef="#br0" timeOffset="181921.63">21608 10954 0,'0'17'32,"35"-17"-32,-17 0 15,87 18 1,125-36-1,-1-17 1,-158 35 0,-89 0-1,-17 0-15</inkml:trace>
  <inkml:trace contextRef="#ctx0" brushRef="#br0" timeOffset="182071.76">21784 11077 0,'-18'18'16,"36"-36"-16,-53 71 0,17-18 0,-35 54 16,36-54-1,-1 18-15,-53 70 32,54-70-32</inkml:trace>
  <inkml:trace contextRef="#ctx0" brushRef="#br0" timeOffset="182240.09">21802 11218 0,'0'36'32,"17"-19"-32,1 1 0,0 0 15,123-18 1,0-89-1</inkml:trace>
  <inkml:trace contextRef="#ctx0" brushRef="#br0" timeOffset="182422.66">22154 11130 0,'0'0'16,"-17"18"-16,-18 35 15,17 17 1,53-34-1,71-19 1,-18-17 0,0-53-1,-35 0 1</inkml:trace>
  <inkml:trace contextRef="#ctx0" brushRef="#br0" timeOffset="182655.56">22137 10760 0,'-18'17'16,"18"19"-16,0-1 16,-35 124-1,-18 35 1,-18 0-1,-52 106 1,88-265-16,-36 18 16,36-53-16</inkml:trace>
  <inkml:trace contextRef="#ctx0" brushRef="#br0" timeOffset="182822.36">21890 11553 0,'0'0'16,"35"36"-16,0-1 0,89 53 16,17-70-1,-35-18 17,-89-18-32</inkml:trace>
  <inkml:trace contextRef="#ctx0" brushRef="#br0" timeOffset="183455.87">22913 10583 0,'-35'71'31,"35"-53"-31,0 52 16,0-52-16,35 17 15,71-17 1,0-18 0,-71 0 15,-88 35-15,-88 71-1,53-36 1,-36 1-1,54-18 1,34 17 0,19 19-1,17 105 1,17 0 0,-17-142-1,18-34 1,-18-53-1,0-53 1,0-36 0,71-105 15,-19 123-15,54 0-1,-70 89-15,16 17 16,54 35-1,-18 88 1,-52 1 0,-1 123-1,-53-53 1,1-106 0,-19-35-1</inkml:trace>
  <inkml:trace contextRef="#ctx0" brushRef="#br0" timeOffset="183640.82">22666 11395 0,'0'0'0,"-18"0"0,54 0 31,69 0-16,54-18 1,-53-70 0</inkml:trace>
  <inkml:trace contextRef="#ctx0" brushRef="#br0" timeOffset="183972.41">22983 11218 0,'0'106'16,"-17"-71"-16,17 1 15,-18 87 17,-52-52-17,-19-36 1,19-17-1,52-18 1,36 0 0,0 0-1,70-18 1,53 18 0,-18-18-1,-52 1 1</inkml:trace>
  <inkml:trace contextRef="#ctx0" brushRef="#br0" timeOffset="184397.77">23865 11148 0,'0'0'0,"-17"0"0,17 17 15,-18-17-15</inkml:trace>
  <inkml:trace contextRef="#ctx0" brushRef="#br0" timeOffset="184555.56">23848 11501 0,'0'0'0,"-18"17"0,0 1 16,1-18 0,52 0-1,18 0 1</inkml:trace>
  <inkml:trace contextRef="#ctx0" brushRef="#br0" timeOffset="184955.54">24465 10971 0,'0'0'0,"-18"18"0,-17 53 16,18 34-1,-1-34-15,0 88 16,36-1-1,52-34 1,54-124 0,-18-71 15,-36-34-15,-34-89-1,-36 105 1,-53-17-1,-18 18 1,-17 53 0,0 35-1,0 71 1,35-1 0,35-35-1</inkml:trace>
  <inkml:trace contextRef="#ctx0" brushRef="#br0" timeOffset="185138.66">24306 11359 0,'0'0'0,"0"0"32,18 0-17,35 0 1,88 0-1,-88 18-15,35 0 16,18-1 0</inkml:trace>
  <inkml:trace contextRef="#ctx0" brushRef="#br0" timeOffset="185639.15">24977 11818 0,'0'0'0,"-18"0"0,0 0 31,36-35-31,-18 17 16,35 0 0,18 18-1,0 18 1,0 35-1,-53 18 1,-71-18 0,1-18-1,35-35-15,-36 17 16,53 1-16,1-18 16,87 0 15,19 18-16,-1 35 1,-53-36 0,-17 19-1,-18-1 1,-71 18 0,-52 0-1,-1-53 1,18 0-1,1-53 1,52 0 0</inkml:trace>
  <inkml:trace contextRef="#ctx0" brushRef="#br3" timeOffset="207556.88">10689 6720 0,'-17'0'156,"-1"0"-140,0 0-16,18 18 15,-17 0 1,-19-1 0,1 36-1,35-35 1,-35 0-1,17-1 1,18 1-16,-18-1 16,-17 1-1,-18 35 1,18 0 0,-18-18-1,35-17 1,-17-1-1,35 1 1,-35 0 0,-18 17-1,18 18 1,-1-35 0,1 17-1,0 0 1,0 0-1,-1 1 1,1-1 0,0 0-1,-18 1 1,0 16 0,0 1-1,18-35 1,35 0-16,-36-1 15,19 1 1,-1 17 0,-35 0-1,18 18 1,0-17 0,-1 17-1,1-36 1,18 1-16,-1 17 15,-17 0 1,-18 1 0,17 17-1,-17-18 1,1 18 0,-1-18-1,17 0 1,-17 18-1,18-17 17,0 16-17,0 1 1,-1-17 0,1-1-1,0 0 1,0 18-1,-18 0 1,35 0 0,-17-18-1,-1 1 1,1 16 0,17-34-1,-34 35 1,16-18-1,1 18 17,0-35-17,-18 35 1,18 17 0,-1-34-1,1-1 1,0 18-1,-1-18 1,19 0 0,-18 18-1,-1-17 1,19-1 0,-19 0-1,1 0 1,0 1-1,-18 17 17,18-1-17,17-16 1,-17-1 0,17 18-1,-17-18 1,17 0-1,-17 1 1,17-19 0,1 36-1,-1-17 1,-17-1 0,-1 0-1,1 18 1,0-18 15,-18 18-15,18-35-1,17 0-15,0 17 16,-17 18 0,0-18-1,-1 0 1,19 1-1,-18 16 1,17-34 0,-17 17-1,17 1 1,0-19 0,1 1-1,-1 0 16,0-18 1</inkml:trace>
  <inkml:trace contextRef="#ctx0" brushRef="#br3" timeOffset="208033.61">7108 10442 0,'0'-17'16,"0"34"31,-17 18-32,17-17-15,-18 17 0,-17 1 32,35-1-32,-18 0 15,18-17 1,0 0 0,18-18-1,17 0 1,18 0-1,18-18 1,-1-17 0,-17-1-1,-35 36 1</inkml:trace>
  <inkml:trace contextRef="#ctx0" brushRef="#br3" timeOffset="211253.88">8149 11042 0,'0'0'0,"0"-18"156,18 18-46,-1 0-110,1 0 15,0 0 1,-1 0-16,1 0 16,17 0-1,-17 0 1,17 0 0,-17 0-16,88 0 15,-71 0 1,53 0-1,-17 0 1,17 0 0,-18 0-1,1 0 1,17 0 0,-35 0-1,-35 0-15,35 0 16,17 0-1,1 0 17,17 0-17,-17 0 1,-19 0 0,-16 0-16,-1-17 15,53 17 1,-17 0-1,17 0 1,0-18 0,18 0-1,-53 18 1,17-17 0,36 17-1,-18-18 1,18 18-1,-18 0 17,1-18-17,-19 18 1,-17 0 0,18-17-1,-1 17 1,1 0-1,-18-18 1,17 18 0,-34 0-1,-19 0-15,18 0 16,71 0 0,0 0-1,18 0 1,-19 0 15,-16 0-15,-1 0-1,0 0 1,-53 0-16,54 18 16,34-18-1,-17 0 1,17 0-1,-17 0 1,0 0 0,-35 17-1,17-34 1,18 17 0,-18 0-1,0 0 1,0-18 15,-53 18-15,-17 0-16,0 0 15,-1 0 1,1 0 0,-18 0-1,18 0 32,-1 0-16,1 0-15,-36 0 62,1 0-78</inkml:trace>
  <inkml:trace contextRef="#ctx0" brushRef="#br3" timeOffset="212474.84">8361 10901 0,'-18'0'16,"36"0"-1,-18 17 95,-18-17-95,1 18-15,-19 17 16,-17 1 0,-17-1-1,52-17-15,-52 17 16,52-18 0,36-17 46,-18 18-62,17 0 16,36-1-1,-35 1-15,35 0 16,-18-1 0,-17 1-1,-1 0 1</inkml:trace>
  <inkml:trace contextRef="#ctx0" brushRef="#br3" timeOffset="-200453.1">6932 11148 0,'0'17'109,"-18"-17"-93,18 18-16,-17 0 16,-1-1-16,-17 19 15,17 17 1,-35-1-1,18 1 1,17-35 0,-17 53-1,17-19-15,-17 19 16,18-53-16,-19 35 16,-34 35-1,-1 0 16,18 0-15,-17 0 0,-1 1-1,1-1 1,17-18 0,0 18-1,-18 1 1,1-1-1,17 0 1,-18 0 0,36-35-1,-36 18 1,18 17 0,1-35-1,-19 70 16,18-34-15,0-19 0,18 1-1,-36 17 1,1 18 0,-1-18-1,1 0 1,34-35-1,-17 18 1,36-36-16,-18 35 16,-18 19-1,0-1 1,0 18 0,0-18-1,-18 18 16,36-36-15,-18 18 0,35-35-16,-52 35 15,-1 71 1,36-88 0,-18 17-1,-17 0 1,17 18-1,17-35 1,-17 17 0,1-18-1,16 1 1,1-18 0,17 0 15,-17 0-16,17-18 1,1-17 0,-1-18-1,1 0-15</inkml:trace>
  <inkml:trace contextRef="#ctx0" brushRef="#br3" timeOffset="-200136.57">3898 15469 0,'-17'18'47,"17"17"-31,-18 0-16,0 1 0,1 52 15,17-70 1,0 35-1,0-18 1,0-18 0,70-17-1,36-17 1,35-18 0,-35-18-1,-35 17 1,17-52-1</inkml:trace>
  <inkml:trace contextRef="#ctx0" brushRef="#br3" timeOffset="-197686.47">2928 11377 0,'0'-18'15,"18"18"79,-1 0-78,1 0-1,0 0 1,-1 0-16,1 0 16,0 0-16,52 0 15,1 0 1,34 0 0,1 0-1,18 0 16,-1-17-15,1 17 0,-1 0-1,-17 0 1,0-18 0,-36 18-1,-17 0-15,18 0 16,52 0-1,-17-17 1,0 17 0,-18 0-1,18 0 1,-35 0 0,-18 0 15,-18 0-31,53 0 15,18 0 1,0-18 0,17 0-1,-35 18 1,-35-17 0,35 34-1,1-17 1,-1 0-1,0 0 1,0 0 0,-17 0-1,-18 0 1,0-17 0,0 17 15,-36 0-31,36 0 15,0-18 1,18 18 0,-19 0-1,1 0 1,0 0 0,0-18-1,-18 18 1,1 0-1,17 0 1,0 0 0,0 0-1,-18 0 1,18 0 0,0 0-1,-18 0 16,-17 0-15,-1 0 0,-34 0 15,-19 0-15</inkml:trace>
  <inkml:trace contextRef="#ctx0" brushRef="#br3" timeOffset="-196785.98">3440 11077 0,'-18'18'16,"0"-18"-16,-70 17 15,53 19 1,-36-1-1,1 0 1,52-17-16,-17 0 16,-18 17-1,35-35 1,18 18 31,0-1-32,36 36 1,-1-18 0,53 36-1,-35-1 1,35-17 15,-17-35-31</inkml:trace>
  <inkml:trace contextRef="#ctx0" brushRef="#br3" timeOffset="-195586.14">5521 11465 0,'0'0'0,"0"18"31,-35 35-16,-1 53 1,19-53-16,17 70 16,17-35-1,36-17 1,0-36 0,0-53 15,18-52-16,-18-18 1,-18-18 0,-35 35-1,0 36-15,0-36 16,0 19 0,-71-1-1,18 53 1,1 17-1,16 36 1,1-35-16,17 17 16,1 0-1</inkml:trace>
  <inkml:trace contextRef="#ctx0" brushRef="#br3" timeOffset="-195353.45">5468 11730 0,'18'0'63,"-1"0"-63,1 0 15,17 0-15,71 0 16,-71 0-1,-17 0-15,17 17 16</inkml:trace>
  <inkml:trace contextRef="#ctx0" brushRef="#br3" timeOffset="-194853.22">5856 11818 0,'0'0'0,"0"18"32,18-18-32,-1 0 15,36 17 1,0-17 0,-35 18-1,-36 0 1,18-1-16,-35 36 15,-71-18 1,71 1 0,35-36-1,35 0 1,18 0 0,53 0 15,-89 17-16,1-17-15,-18 18 16,-18 35 0,-34-18-1,-19-17 1,-17-1 0,35-17-1,35-17-15,1-1 16,-19-17-1,36 17 1,0 1-16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5-23T13:56:59.902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5874 1429 0,'0'17'47,"0"1"-47,17 0 16,1-1-16,35 19 15,35-36 1,-17-36 0,-36 19-16,18-36 15,-18 35-15,0 0 16,-17 1 15,-18 34 0,35 1-15,1 17 0,-19-35-16,19 18 15,16 0 1,19-18 0,-18-18-1,-18-17 1,18 17-1,-18 0 1,1 71 15,-1-17-15,0-1 0,36-35 15,-1 0-16,-17 0 1,-35-18-16,17 1 16,18-1-1,-18 18 1,1 0 0,17 0-1,-1 18 1,1-1-1,36-17 1,52 0 15,-88 0-31,-18 0 16,0 0 15,18 0-15,-18 0-1,18 0 1,-17 0 0,-19 18-1,1 0-15</inkml:trace>
  <inkml:trace contextRef="#ctx0" brushRef="#br0" timeOffset="36203.29">10195 3563 0,'0'0'0,"-17"0"0,-1 0 0,18 18 47,0 17-31,18 53 0,-1-53-16,19 1 15,52-36 1,18-18-1,-54-17 17,19-36-17,-18 18 1,-35 36 0,-1 17-16,-17 17 15,18-17 1,17 71-1,18-18 1,18-53 0,17 0-1,-18-18 1,36-52 0,-53 34-1,0 1 1,-35 35-1,-1 0 1,19 35 15,-19 1-15,36-1 0,18 0-1,17-35 1,-18 0-1,36-53 1,-18 0 0,1 18-1,-54 17 1,-17 18-16,-1 0 16,36 18-1,0 35 1,35-35-1,-35-1 17,35 1-17,-35-18 1,18 0 0,52-53-1,-34 18 1,-19 35-1,-35 0 1,1 35 0,-1-17-1,35 35 1,36-53 0,-18 0-1,-35-18 1,53-17 15,-18 17-15,-52 18-1,34 0 1,-34 0 0,-1 0-1,-18 18 1,19-18-1</inkml:trace>
  <inkml:trace contextRef="#ctx0" brushRef="#br0" timeOffset="41088.06">18574 3634 0,'0'17'94,"0"19"-78,17-19-16,1 1 0,0-1 15,-1 19 1,19-19-1,-36 1-15,17-18 16,18 18 0,-17-36-16,17 0 15,18-35 1,-17 18 0,-1-18-1,-17 36 1,-1 17 15,18 70 0,36-17-15,-18-18 0,0-17-1,0-18 1,-36 0-16,36-18 15,35-35 1,-17 18 0,-18 0-1,-18 35 1,-17 0 0,0 0-1,-18 18 1,52 17-1,1 0 17,-17-17-17,17-1 1,-1-17 0,19-17-1,17-19 1,-53 1-1,18 18 1,-17-1 0,-19 18-1,1 35 1,35-17 0,-35-1-1,52 19 1,18-36-1,-17 0 1,17-36 15,0-16-15,-35 34 0,-18-17-1,1 17 1,-19 18-1,1 0 1,0 18 0,17 17-1,35 0 1,-17-17 0,-17-18-1,34-18 1,-35 1-1,18-19 17,18-17-17,-53 53 1,17 0 0,-18 0-1,19 18 1,-19 0-1,36 17 1,-35-17 0,0-18-1,-1 0 1,1 0 0,0 0-1,-1 0 1,1 0-1</inkml:trace>
  <inkml:trace contextRef="#ctx0" brushRef="#br0" timeOffset="50958.61">26035 3651 0,'0'18'16,"18"-18"171,-1 0-171,1 0-16,0 0 0,-1 0 15,36 0 1,0 0 0,18 0-1,-19 0 1,1 0-1,0 0 17,-17 0-17,34 0 1,-17 0 0,0 0-1,0 0 1,0 0-1,-18 0 1,-17 0-16,52 0 16,-34 0-1,16 0 1,37 0 0,-1 18-1,-18-18 1,1 0 15,-36 0-31,36 0 16,17 0-1,0 0 1,-17 0 0,17 0-1,-17 0 1,34 0-1,-52 0 1,53 0 0,-35 0-1,34 0 1,-16 0 0,-1 0-1,-18 0 1,1-18 15,-36 18-15,1 0-1,52 0 1,-18 0 0,-17 0-1,0 0 1,-18 0-1,1 0 1,-1 0 0,0 0-1,-17 0 1,17 0 15,-17 0-15,17 0-1,-17 0 17,-1 0-17,1 0 1,-36 0 62</inkml:trace>
  <inkml:trace contextRef="#ctx0" brushRef="#br0" timeOffset="53221.87">26017 3792 0,'0'18'204,"18"-18"-189,0 0 1,-1 0-16,1 0 15,0 0-15,34 0 16,37 18 0,-19-18-1,18 17 1,1-17 0,-19 18-1,-17-18 1,-35 0-1,35 0 1,17 18 0,1-18-1,17 0 1,-35 0 0,35 0-1,18 17 1,-36-17-1,-34 0-15,52 0 16,18 0 0,-18 0-1,-18 0 1,19 18 0,17-18-1,-1 0 16,-34 0-15,-36 0-16,36 0 16,17 0-1,0 0 1,0 0 0,1 0-1,-54 0 1,-18 0-16,19 0 15,17 0 1,0 0 0,-18 0-1,18 0 1,0 0 0,-18 0-1,-17 0-15,17 0 31,18 0-15,-18 0 0,0 0-1,1 0 1,-19 0 0,1 0-1,0 0 16,-1 0 16,1 0-31,-1 0 15,1 0 0,0 0-15,-1 0 15,1 0-15</inkml:trace>
  <inkml:trace contextRef="#ctx0" brushRef="#br0" timeOffset="62196.35">14323 4710 0</inkml:trace>
  <inkml:trace contextRef="#ctx0" brushRef="#br0" timeOffset="64056.55">13088 4992 0,'0'17'15,"18"-17"79,-1 0-94,1 0 16,0 0-16,-1 18 15,1-18-15,17 0 16,18 0-1,18 0 1,-36 0 0,35 0-1,1 0 1,-18-18 0,17 1-1,19-1 16,-19 1-15,18-1 0,-35-17-1,18 17 1,-18 0 0,-36 1-1,19-1 1,-1 0-1,0 18 1,1-17 0,-19-1-1,1 18 1,35-18 0,0-17-1,-18 35 16,-35-17-15,35-1 0,-35 0-1,-17 18 204,-1 0-219,-17 0 16,17 0-16,0 0 15,-17 0-15,0 0 16,-18 0 0,18 0-1,52 0 16,1 18 32,0-18-47,-1 18-16,1-1 15,17 36-15,18 18 31,-18-36-15,-17-17-16,0 17 16,-1-35-1,1 0 1,0-18 0,-18-52-1,35-19 1,-18 19-1,1 35 1,0 17 0,-18 0-1</inkml:trace>
  <inkml:trace contextRef="#ctx0" brushRef="#br0" timeOffset="65489.58">11959 4692 0,'-17'0'16,"-1"0"-16,0 18 15,-17 87 1,35-34 0,-18 105-1,1-105 1,17-18-16,17 53 16,1-53-1,-36-71 32,1 0-47,-1 1 16,-17-19-1,-1 1-15,-34-18 16,52 53 0,-17 0-1,0 106 16,35 0-15,17-36 0,54-70-1,-1-17 1,19-36 0,17-53-1,-71 71 1,-18-18-1,-17 70 1,0 1 0,0 35-1,0 18 1,36-19 0,34-52-1,-17-35 16,0-35-15,-35 34 0,-18 1-1,0 0-15,-36 17 16,1 1 0,-35 17-1,52 0 1,0 17-1,36-17 1,0 0 0,17 0-16</inkml:trace>
  <inkml:trace contextRef="#ctx0" brushRef="#br0" timeOffset="65738.69">12294 5062 0,'18'0'31,"0"0"-15,17 18-16,88-18 15,-52 0 1,-53 0-1,-1 0-15,-17-35 32</inkml:trace>
  <inkml:trace contextRef="#ctx0" brushRef="#br0" timeOffset="66006.37">12418 4939 0,'0'18'32,"0"-1"-17,0 36-15,0-18 16,-18 159 0,18-35-1,0-88 1,0-54-16,18 1 15,35-18 1,17-71 0,-17-17-1,-18 35 1</inkml:trace>
  <inkml:trace contextRef="#ctx0" brushRef="#br0" timeOffset="76548.09">16316 4886 0,'18'0'188,"-1"0"-172,1 0-16,17 0 15,53 0 1,1 0-1,-37 0 1,19-18 0,0 18-1,17 0 1,18-17 0,-36 17-1,-35 0 1,-17 0-1,0 0 1,-36 0 62,0 0-62</inkml:trace>
  <inkml:trace contextRef="#ctx0" brushRef="#br0" timeOffset="77042.91">16298 5027 0,'18'0'78,"0"0"-78,-1 0 16,19 0-16,34 0 15,54-18 1,-36 18 0,-35 0-16,-18-17 15,0 17-15,18 0 16,18 0-1,-54-18 95</inkml:trace>
  <inkml:trace contextRef="#ctx0" brushRef="#br0" timeOffset="77895.61">17462 4904 0,'-17'0'31,"17"17"32,17-17-32,1 0-31,0 0 15,17 0-15,53 18 16,-35-18-16,53 0 16,53 0-1,-36 0 1,-52 0 15,-36 0-15,-17 0-1,-36 0 64</inkml:trace>
  <inkml:trace contextRef="#ctx0" brushRef="#br0" timeOffset="78402.78">17533 5045 0,'-18'0'0,"36"0"0,-53 0 32,52 0-32,1 0 47,35 0-32,88 0 1,-35 0-1,-71 17-15,53-17 16,1 0 0,-72 0-1,-17 0 1,18 0 125</inkml:trace>
  <inkml:trace contextRef="#ctx0" brushRef="#br0" timeOffset="79699">18538 4815 0,'0'0'0,"0"-17"15,18 17 79,0 0-94,-1 0 16,1 0-16,0 0 15,52 0 1,54-18-1,-36 18 1,-35 0-16,106 0 16,-54 0-1,89 0 1,-35 0 15,18-18-15,-36 18-1,-53-17 1,-53 17 0,-17 0-1,-36 0 63,0-18-62</inkml:trace>
  <inkml:trace contextRef="#ctx0" brushRef="#br0" timeOffset="79948.92">18768 4851 0,'0'0'0</inkml:trace>
  <inkml:trace contextRef="#ctx0" brushRef="#br0" timeOffset="80106.57">18750 4851 0,'0'0'0,"-18"0"16,18 17-1</inkml:trace>
  <inkml:trace contextRef="#ctx0" brushRef="#br0" timeOffset="81231.25">18715 4886 0,'-18'0'0,"1"18"15,-1-18 1,18 17 0,-18-17-1,18 18 1,-17-18 46,-1 0-46,0 0 0,1 0-1,34 0 157,1 0-156,0 0-16,-1 0 0,19 0 15,34 0 1,18 0 0,1 0-1,-19-18 1,36 18 0,17 0 15,-17 0-16,18 0 1,-1-17 0,-52 17-1,-36 0-15,53 0 16,-17 0 0,-1 0-1,-17 0 1,-35 0-1</inkml:trace>
  <inkml:trace contextRef="#ctx0" brushRef="#br0" timeOffset="137264.49">4022 6209 0,'0'18'0,"17"-18"47,1 0-47,0 17 15,-1-17-15,18 18 0,1-1 16,-1 1-16,0-18 16,1 0-1,-1-18 16,18 1-15,-18-18 0,0 17-1,-17 18 1,35 35 0,0 0-1,0 1 1,0-36-1,17 0 1,-17-36 0,-35 36-16,17-35 15,18 18 1,0 17 0,-35 0-1,34 17 16,1-17-15,-17 18 0,17-18-1,-1 17 1,19-17 0,17 0-1,-17-17 1,-18 17-1,-18 0 1,0 0 0,36 0-1,17 17 1,0-17 0,18 0-1,-18 0 16,-35 0-15,-18 0-16,1-17 16,17 17-1,-18 17 1,-17-17-16</inkml:trace>
  <inkml:trace contextRef="#ctx0" brushRef="#br0" timeOffset="138297.57">9454 6209 0,'-17'0'31,"-1"0"-15,36 18-1,-1-1-15,72 18 16,16-52-1,1-18 17,0-18-17,-18 17 1,-52 19 0,-1-1-1,-17 36-15,34-18 16,54 17-1,18-17 1,-36 0 0,-18 0-1,1 0 1,-53 0 0,-1 0-16,36-17 15,53-1 1,-18 18 15,36 0-15,-36 0-1,0 18 1,-53-18 0,1 0-1,-1-18 1</inkml:trace>
  <inkml:trace contextRef="#ctx0" brushRef="#br0" timeOffset="149484.57">4710 6315 0,'0'17'157,"0"1"-142,0 0-15,17-1 16,18 19-1,-35-1-15,18 0 16,0 18 0,17 0-1,18 0 1,-18-18 0,-17-17-1,0-1-15,-18 1 16,52 17-1,37 36 1,-1-36 0,0 18-1,-17-18 1,-1 1 0,1-19-1,35 19 16,-1-1-15,19-18 0,-1 1-1,1 17 1,-54-35 0,36 0-1,-71 18-15,36-18 16,35 0-1,-18-18 1,71 1 0,17-1-1,-88 0 1,-35 1-16,53-1 16,53 1 15,-18-19-16,0-17 1,18 18 0,0-18-1,-54 18 1,-34 17 0,-18 1-1,53-36 1,-36 17-1,36-17 1,0 1 0,-18 16-1,-17 1 1,-36 17-16,18-17 16,53-35 15,-18 17-16,-18 17 1,1 1 0,-36 17-1,-17 1-15,17-1 16,0-17 0,18 0-1,0-1 1,-17 1-1,17 0 1,-36 17 0,1 0-1</inkml:trace>
  <inkml:trace contextRef="#ctx0" brushRef="#br0" timeOffset="151194.73">5962 5486 0,'-18'0'0,"18"-18"16,18 18-1,-18-18 1,0 1-16,18-36 16,-1 35-16,18-52 15,18 17 16,18-71-15,0 54 0,-1-1-1,1 18 1,34-17 0,-52 17-1,36 0 1,52-18-1,17 1 1,19 17 0,17-18-1,18-17 1,-18 35 0,-71 18-1,18 17 16,0 18-15,-17 0 0,-36 0-1,71 0 1,-1 18 0,-52-18-1,35 0 1,-17 0-1,-18 0 1,17 18 0,-17-1-1,-53 1 1,-18-18-16,53 17 16,-35 1 15,35 17-16,18 18 1,0-35 0,0 17-1,-35 0 1,-19 1 0,19 17-1,0 0 1,-1-1-1,1 19 1,-1 0 0,18-1-1,-35-35 1,36 36 0,-19-18 15,-17-18-16,-18 0 1,18 18 0,-35-17-1,17-19 1,-17-17 0,-1 18-1,-17 0 1,18-1-1,0 1 1,-1-1 15,-34-17-15</inkml:trace>
  <inkml:trace contextRef="#ctx0" brushRef="#br0" timeOffset="159332.65">16087 7250 0,'17'0'31,"1"0"-15,0 17-16,52 1 16,-17-1 15,-18-17-31,18 0 15,0 0 1,18-17 0,-1-18-1,1-1 1,-18 19 0,-18-1-1,18 36 1,-18-1-1,53 1 1,1-18 0,-19 18-1,1-18 1,-18-18 0,-18 18-1,18-18 1,0 1-1,-18 17 1,0 17 0,18 1-1,18-18 1,-18 18 0,17-18-1,36 0 1,-53 0-1,-35 0-15</inkml:trace>
  <inkml:trace contextRef="#ctx0" brushRef="#br0" timeOffset="160318.34">18680 7408 0,'17'0'31,"1"0"-15,-1 0-16,1 0 15,17 18-15,54-18 16,16 18 0,19-36-1,-36 0 1,0 18-1,-35 0 1,-35 0-16,35 0 16,0 0-1,0 18 1,35-18 15,35-18-15,1 18-1,34-35 1,-69 17 0,17 1-1,35-1 1,-71 18 0,-17 0-1,-35 0 1,17 0-1</inkml:trace>
  <inkml:trace contextRef="#ctx0" brushRef="#br0" timeOffset="161049.51">21078 6826 0,'0'0'0,"-17"0"16,-1 0-16,36 0 31,17 0-15,0 0-16,124 0 15,-88 0 1,-36 0-16,0 0 16,-35 18-16,18-18 15,-36 18-15</inkml:trace>
  <inkml:trace contextRef="#ctx0" brushRef="#br0" timeOffset="161333.57">21149 6985 0,'0'0'0,"-18"0"16,1 0-1,34 0 1,19 0-1,105-18 1,-18 1 0,-35 17-1,-52-18 1,-54 36 0,0-18-1,1 0 16,34 0-31</inkml:trace>
  <inkml:trace contextRef="#ctx0" brushRef="#br0" timeOffset="161799.53">22154 6403 0,'0'0'0,"-17"0"16,-71 88 15,35-53-31,17 18 16,-69 71 0,69-71-1,19-18-15</inkml:trace>
  <inkml:trace contextRef="#ctx0" brushRef="#br0" timeOffset="162000.17">21925 6615 0,'0'0'16,"0"17"-16,0 1 0,18 88 31,-18 88-16,0-71 1,0-70 0,0-35-1</inkml:trace>
  <inkml:trace contextRef="#ctx0" brushRef="#br0" timeOffset="162199.49">22207 6615 0,'0'0'0,"71"0"31,-36 0-31,124 0 31,0 0-15,-89 0-1,-52 0-15,0-18 0</inkml:trace>
  <inkml:trace contextRef="#ctx0" brushRef="#br0" timeOffset="162366.88">22684 6368 0,'-71'88'31,"53"-53"-31,-35 53 15,-35 36 1,35-54 0,-17 1-1</inkml:trace>
  <inkml:trace contextRef="#ctx0" brushRef="#br0" timeOffset="162750.62">22154 6826 0,'0'36'31,"18"16"-15,-18 54-1,0-35 1,0-1 0,-18-52-1,1-36 1,17-35-1,17-35 1,36 0 0,0 18-1,18 34 1,-18 19 15,-18 17-31,18 17 16,17 36-1,-17 35 1,-53 1 0,-35-19-1,17-70-15</inkml:trace>
  <inkml:trace contextRef="#ctx0" brushRef="#br0" timeOffset="163265.26">22348 6932 0,'0'0'16,"0"35"15,0 18-31,-17 35 16,17-52-16,-18 17 31,1-18-31,-1 0 16,-35 0-1,-18-17 1,19-36 0,-19-17-1,36 18 1,17-1 0,0 18-1,54 0 16,70-18-15,-1 1 0,-69 17-16,122-18 15,-52 18 1,35-18 15,-35 18-15,-18 0-1,-52 0 1,-1 0 0,-17 0-1</inkml:trace>
  <inkml:trace contextRef="#ctx0" brushRef="#br0" timeOffset="163438.96">23266 7144 0,'0'0'15,"-18"0"-15,0 0 32</inkml:trace>
  <inkml:trace contextRef="#ctx0" brushRef="#br0" timeOffset="167433.85">8378 8378 0,'0'0'0,"-17"0"15,-1 36 1,-17-1-16,17 71 16,1 88-1,34-35 1,19-71 15,-1-35-15,0-36-16,36 1 0</inkml:trace>
  <inkml:trace contextRef="#ctx0" brushRef="#br0" timeOffset="168534.53">8784 8043 0,'-17'18'31,"34"0"-31,-17 17 16,71 53-1,17-35 1,-35-18 0,-36-35-1</inkml:trace>
  <inkml:trace contextRef="#ctx0" brushRef="#br0" timeOffset="168702.54">8555 8414 0,'0'0'0,"-18"17"0,18 1 0,0 0 16,0 35-1,0 35 1,0-53-1,0-17-15,18-18 0</inkml:trace>
  <inkml:trace contextRef="#ctx0" brushRef="#br0" timeOffset="168903.78">8555 8467 0,'0'0'0,"17"-18"0,54-17 16,-18 17-16,53 0 15,-53 1-15,53-1 16,-1 36 0,-52 52-1,-88 36 1,-53-18 15</inkml:trace>
  <inkml:trace contextRef="#ctx0" brushRef="#br0" timeOffset="169101.67">8643 8590 0,'18'0'16,"-1"0"0,1 0-16,17 0 15,-17 0-15,52 0 16,-34 0-1,-1 35 1</inkml:trace>
  <inkml:trace contextRef="#ctx0" brushRef="#br0" timeOffset="169234.57">8696 8696 0,'-18'18'0,"159"-71"0,-264 88 31,70-17-31,53-36 0,53 18 31,0 0-31,17-18 16,36 18 0,-88 18-1</inkml:trace>
  <inkml:trace contextRef="#ctx0" brushRef="#br0" timeOffset="169417.49">8625 8837 0,'-17'0'0,"34"0"0,-70 18 15,36-18-15,52 0 16,89-36 0,34-16 15,1 16-15,-88 19-1,-36-19-15</inkml:trace>
  <inkml:trace contextRef="#ctx0" brushRef="#br0" timeOffset="169601.12">8996 8572 0,'0'0'0,"-35"18"16,35 0-16,-18 17 16,18 18-16,-35 35 15,-18 53 1,-18-35-1,1-18 1,34-70 0</inkml:trace>
  <inkml:trace contextRef="#ctx0" brushRef="#br0" timeOffset="169800.04">8908 8855 0,'0'0'0,"17"17"0,36 1 16,18 35-1,-18-18 1,-18-17-16,0 17 16,18 0-1,-35-35 1</inkml:trace>
  <inkml:trace contextRef="#ctx0" brushRef="#br0" timeOffset="170015.96">9296 8537 0,'0'0'0,"17"0"16,1 18-1,70-18 1,0-18 0,-35 18-1,18 0 1</inkml:trace>
  <inkml:trace contextRef="#ctx0" brushRef="#br0" timeOffset="170167.43">9349 8661 0,'-18'17'16,"36"-34"-16,-54 34 0,72-17 31,-19 0-15,36 0 0,53-17-1,-71-1-15</inkml:trace>
  <inkml:trace contextRef="#ctx0" brushRef="#br0" timeOffset="170383.53">9313 8837 0,'0'0'16,"-35"0"0,53 0-1,70-18 1,53-34-1,-53 34 1,-53 0-16,18 1 16,-35 17-16,17-36 15,-35 19 1</inkml:trace>
  <inkml:trace contextRef="#ctx0" brushRef="#br0" timeOffset="171033.4">9454 8431 0,'0'0'0,"0"18"16,-17 17 0,-1 124-1,1-35 1,17-54-16,17 54 15,1-72 1,-1-34 0,1-53-1,17-53 17,18-53-17,18-18 1,-18 53-1,17 0 1,-17 71 0,0 70-1,-35 89 1,-18 34 0,-36 1-1,1-88 1,-35-1-1,17-35 1,35-52 0,36-71-1,-18-36 17,17 36-17,1 70 1,35 54 15,35 52-15,-35-18-1,-18-34 1,-17-19 0,-36-17-1</inkml:trace>
  <inkml:trace contextRef="#ctx0" brushRef="#br0" timeOffset="171219.07">9878 8096 0,'17'36'31,"1"-19"-16,0 1-15,17 35 16,18 17 0</inkml:trace>
  <inkml:trace contextRef="#ctx0" brushRef="#br0" timeOffset="171500.73">10160 7920 0,'53'35'15,"-35"-17"-15,70 105 32,-53-35-17,-17 1-15,17 140 16,-35 106-1,-35-88 1,-18-106 0,0-106-1,35-52-15</inkml:trace>
  <inkml:trace contextRef="#ctx0" brushRef="#br0" timeOffset="171653.45">10530 9031 0,'-70'0'32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5-23T14:00:41.361"/>
    </inkml:context>
    <inkml:brush xml:id="br0">
      <inkml:brushProperty name="width" value="0.05292" units="cm"/>
      <inkml:brushProperty name="height" value="0.05292" units="cm"/>
      <inkml:brushProperty name="color" value="#7030A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5045 6650 0,'0'0'0,"-18"17"109,18 1-109,-35 0 16,0 35-1,-1-18-15,1 0 16,17 1-16,-35 16 16,0 37-1,-17-1 1,-54 53 0,-17 18-1,53-53 1,53-71-16,-53 71 15,-53 35 1,17 35 0,1-17-1,34-36 1,-52 71 0,18-17-1,70-142 16,-71 124-15,1-18 0,35-18-1,-18 1 1,35-18 0,18-18-1,-35 18 1,35-18-1,-17 0 1,-1 0 0,18 0-1,18-35 1,-18 18 0,0 0-1,18-36 1,17-35 15,18 17-15,18-17 62,0 0-63,17 0 1,-17 0-16,17 0 0,35 0 16,36-17-1,-18 17 1,-52-18-16,69 1 16,37-19-1,-1 19 1,-18-1 15,71 0-15,0 1-1,-88 17 1,-53 0-16,70 0 16,36-18-1,-35 18 1,70-35-1,-53 35 1,-18 0 0,1 0-1,-89 0 1,124 0 0,35 0-1,-18 0 1,-17 0 15,17 0-15,-52 0-1,-71 0-15,141 0 16,-71 0 0,71 0-1,-70 0 1,70 0-1,35 0 1,-105-18 0,52 18-1,0-18 1,-17 18 0,-35 0-1,-19-17 1,-69 17 15,-54 0 0,18-18-15,-18 1-16,-17-19 16,-18-17-1,-53-17 1,1-36-1,-19-17 1,53 34 0,-34-34-1,-1-18 1,0 0 0,0 0-1,36 52 1,-19-17 15,19-17-15,-36-53-1,18 52 1,17 36 0,18 35-1,0 0 1,-17-17-1,35 17 1,-18 0 0,0 0-1,35 35-15,-35-35 16,0-35 0,-17 18-1,-1-1 1,36 18 15,-36 0-15,36 0-1,-18-17 1,0-1 0,0 18-1,36 18 1,-1 17-16,-35-17 15,35 0 1,-34-1 0,16 1-1,19 18 1,-19-1 0,19-17-1,-1 17 16,0 18-15,18-18 62</inkml:trace>
  <inkml:trace contextRef="#ctx0" brushRef="#br0" timeOffset="2445.23">1235 10336 0,'0'0'0,"17"-141"31,-17 88-31,0-17 16,53-142 0,0 18-1,-18 141 1,-17 88 15,35 36-15,-18 70-1,1-53-15,-19 53 16,1-35 0,-18-70-1</inkml:trace>
  <inkml:trace contextRef="#ctx0" brushRef="#br0" timeOffset="2663.02">1217 9931 0,'0'0'0,"-18"0"0,1 17 16,52-17-1,36 0 1,87 0 15,-105 0-15,0-17-16,0 17 15,71-53 1</inkml:trace>
  <inkml:trace contextRef="#ctx0" brushRef="#br0" timeOffset="3346.46">4921 5609 0,'-35'88'32,"17"1"-32,1 34 15,17 71 1,0-53 0,0-70-1,0-36 1</inkml:trace>
  <inkml:trace contextRef="#ctx0" brushRef="#br0" timeOffset="3812.87">4886 5768 0,'35'0'16,"1"-18"-16,-19 18 15,71 18 1,-52 35 0,-36 35-1,-18-53 1,0 1-16,-87 34 16,52-52-1,70-18 32,19 0-31,69 17-1,-16 19 1,-72 17 0,-34 17-1,-54 1 1,0-36-1,-34 0 1,34-35 0,53-35-1,36-36 1,0 36 0</inkml:trace>
  <inkml:trace contextRef="#ctx0" brushRef="#br0" timeOffset="4629.88">8661 10054 0,'0'0'0,"-18"-17"0,-17 17 16,-106-18 15,105 36-31,-52 70 15,35 106 1,53-88 0,18-18-1,123-18 1,53-70 0,-35-88-1,-71 18 16,-53-1-15,-17 18-16</inkml:trace>
  <inkml:trace contextRef="#ctx0" brushRef="#br0" timeOffset="6179.84">2963 7426 0,'-17'0'32,"34"0"-32,-52 18 15,-18 17 1,-53 88-1,36-52 1,34-36-16,-52 36 16,53-54-1,17 1 1,54-18 15,69 18-15,37-18 15,-19-18-15,-70 18-1,0-18 1,-53 1-16</inkml:trace>
  <inkml:trace contextRef="#ctx0" brushRef="#br0" timeOffset="6346.72">2928 7426 0,'0'0'0,"-18"0"16,1 53-1,34 106 1,-17 52 0,0 36-1,-17-141 1</inkml:trace>
  <inkml:trace contextRef="#ctx0" brushRef="#br0" timeOffset="7048.01">5838 10425 0,'0'0'0,"-17"0"0,-107 17 31,107 1-15,-107 52 0,1 1-1,-1 0 1,54-19 0,52-34-1,36-18 1,35 18-1,105-18 1,19-18 0,-54-17-1,-52 0 1</inkml:trace>
  <inkml:trace contextRef="#ctx0" brushRef="#br0" timeOffset="7229.93">5680 10372 0,'0'0'0,"-18"0"0,18 17 0,0 1 15,0 123 1,0 0 0,18-70-16,-1 52 15,19 36 1,-36-124-16</inkml:trace>
  <inkml:trace contextRef="#ctx0" brushRef="#br0" timeOffset="8312.98">7602 7214 0,'0'0'0,"-17"18"15,-142 105 1,106-70 0,-53 36-1,-70 16 1,88-34 0,70-53-1,53-18 16,1 0-31,69 0 16,107-36 0,-36 19-1,-105-19 1</inkml:trace>
  <inkml:trace contextRef="#ctx0" brushRef="#br0" timeOffset="8496.14">7444 7302 0,'0'0'0,"0"18"0,-18-18 16,18 88 0,0 106-1,0-70 1,35 87-1,-17-87 1</inkml:trace>
  <inkml:trace contextRef="#ctx0" brushRef="#br0" timeOffset="9531.71">10830 6350 0,'0'0'0,"-17"18"0,-1-1 15,-17 195 17,52-159-32,-17 88 15,18 0 1,-53-106-1,-36-52 1,-17-19 0,17-52-1,36 35-15,0-88 16,105-70 15,19 140-31,69 0 31,36 71-15,-53 71 0,-52 88-1,-89-36 1,-36 1 0,-105 52-1,18-141 1,-1-35-1,71-53 1,53 36 0,89-107-1</inkml:trace>
  <inkml:trace contextRef="#ctx0" brushRef="#br0" timeOffset="10130">11889 6967 0,'0'0'16,"0"-17"-16,0-1 0,35-123 31,-17 70-31,87-158 16,-34 106-1,-36 70-15,18-18 16,18 18 0,-36 106-1,0 106 1,-17 35 0,-1-53-1,-17 35 16,0-105-15,0-53-16</inkml:trace>
  <inkml:trace contextRef="#ctx0" brushRef="#br0" timeOffset="10347.62">11942 6632 0,'0'0'0,"-53"0"15,70 0 17,1 0-32,105 18 15,89-36 1,-53 18 0,-89-17-1,-52 17 1,0-18-16</inkml:trace>
  <inkml:trace contextRef="#ctx0" brushRef="#br0" timeOffset="10547.31">12559 6244 0,'0'0'0,"0"18"15,0 52 1,18 89-1,17 0 1,-18-53 0,19 17-1,-36-88 1</inkml:trace>
  <inkml:trace contextRef="#ctx0" brushRef="#br0" timeOffset="11029.98">12647 6191 0,'0'0'15,"18"0"1,-1 18 0,1-18-16,17 18 15,36 34 1,-18 1-1,-53 18 1,-71-18 0,-35 0-1,36-53 1,52 17-16,1-17 16,69 0 15,72 0 0,-1 18-15,-34 17-1,-72 1 1,1 16 0,-36-34-16,18 0 15,-106 70 1,1-35-1,16-35 1,-16-18 0,69 0-1</inkml:trace>
  <inkml:trace contextRef="#ctx0" brushRef="#br0" timeOffset="11447.05">12083 6015 0,'0'0'0,"-18"0"0,36 0 31,-1 17-31,107-17 15,87 0 1,-52 0 0,-88-17-16,52-1 15,-35-17 1,-70 0 0,-53-36-1,-18-35 16,0 53-15,18 18 0,35 53 15,17 35-15,19-18-16</inkml:trace>
  <inkml:trace contextRef="#ctx0" brushRef="#br0" timeOffset="11656.19">13264 6579 0,'0'0'0,"-17"18"0,-1-18 15,18-18 63</inkml:trace>
  <inkml:trace contextRef="#ctx0" brushRef="#br0" timeOffset="12063.97">13617 6950 0,'-17'-88'15,"17"35"-15,17-18 16,36-88 0,35-35-1,1 53 1,-54 88 0,0 89-1,-17 52 1,-18-18-16,35 142 15,-35-142 1,35 107 0,-35-89-1,0-70 1,0-36 0</inkml:trace>
  <inkml:trace contextRef="#ctx0" brushRef="#br0" timeOffset="12230.21">13670 6632 0,'0'0'0,"-18"0"0,1 0 15,34 0 1,72 0 0,52 18-1,-18-1 1,-70-34-16</inkml:trace>
  <inkml:trace contextRef="#ctx0" brushRef="#br0" timeOffset="12463.04">14393 6350 0,'0'0'0,"-17"0"0,-36 18 31,-18 70-16,18 53 1,71-53 0,88 18-1,53-53 1,-89-53 0,-35-18-16,-17 1 15,17-72 1</inkml:trace>
  <inkml:trace contextRef="#ctx0" brushRef="#br0" timeOffset="12780.22">13917 5909 0,'18'18'15,"-1"-18"-15,1 0 0,17 0 16,53 17 0,89-17-1,-54-17 1,-70 17-16,71-18 16,-89-17-1,0-18 1,-35 0-1,-35 18 1,0 17 0,35 0-1</inkml:trace>
  <inkml:trace contextRef="#ctx0" brushRef="#br0" timeOffset="15347">15240 6385 0,'0'0'0,"0"18"15,-18-18 1,18 18 0,36-18-16,52 35 15,71-18 1,-54-17 0,-87 18 15,-18 17-31</inkml:trace>
  <inkml:trace contextRef="#ctx0" brushRef="#br0" timeOffset="15646.43">15222 6738 0,'0'0'0,"-35"0"0,0 18 16,52-18 15,1 0-31,106 0 16,34 0-1,-34 0 1,-54 17 0,-52-17-1,-18 0 16</inkml:trace>
  <inkml:trace contextRef="#ctx0" brushRef="#br0" timeOffset="16297.74">16245 6191 0,'0'0'0,"-17"0"0,-1 0 16,0 159 15,18-88-31,-17 87 16,-1 1-1,36 70 1,-18-123 0,0-88-1,35-36 1</inkml:trace>
  <inkml:trace contextRef="#ctx0" brushRef="#br0" timeOffset="16547.73">16704 6315 0,'0'0'0,"0"-18"0,-18 18 16,18 18-1,-53 105 1,1 36-1,-37 53 1,54-124 0,35-71-16,18-34 31</inkml:trace>
  <inkml:trace contextRef="#ctx0" brushRef="#br0" timeOffset="16749.02">16686 6350 0,'0'0'0,"0"-18"0,0 36 31,18 53-15,17 87 0,-17-70-1,17 54 1,-35-54-1,0-71 1,-17 1-16</inkml:trace>
  <inkml:trace contextRef="#ctx0" brushRef="#br0" timeOffset="16965.02">16492 6685 0,'0'0'0,"-17"0"0,-1 0 15,36 0 1,-1 0 0,36 0-1,88 0 1,-52 0 0,16 0-1,-69-18 1</inkml:trace>
  <inkml:trace contextRef="#ctx0" brushRef="#br0" timeOffset="17181">16986 6297 0,'0'0'16,"-17"0"-16,17 18 15,0 52 16,0-17-31,0 71 16,0 34 0,-18 54-1,18-159 1,0-71-16</inkml:trace>
  <inkml:trace contextRef="#ctx0" brushRef="#br0" timeOffset="17681.97">16951 6315 0,'0'0'0,"-35"-18"15,52 18 1,36 18 0,-17-18-16,87 53 31,-52-18-16,-1 18 1,-88 0 0,-70-18-1,-18 0 1,18-17 0,71 0-1,70-18 16,35 17-15,0 1 0,-18-18-1,-52 17 1,-36-17 0,-17 18 15,18 17-16,-89 71 1,70-18 0,36-35-1,18-35 1,-18-36-16</inkml:trace>
  <inkml:trace contextRef="#ctx0" brushRef="#br0" timeOffset="18096.98">16581 6103 0,'0'0'0,"-18"0"0,0 0 15,36 0 1,0 0 0,52 18-1,54-1 1,-36-17-16,88 18 16,18-36-1,-88 1 1,-71-1-1,-70-17 1,-36-36 0,-17 1-1,53 52 1,0 0 0,52 18 15</inkml:trace>
  <inkml:trace contextRef="#ctx0" brushRef="#br0" timeOffset="18431.18">17586 5697 0,'0'0'16,"0"18"0,-18 17-1,1 18-15,-1 176 16,0 71 0,18-106-1,-17 71 16,17-124-15,0-106-16,-18 36 16,18-53-1,-18-18 17</inkml:trace>
  <inkml:trace contextRef="#ctx0" brushRef="#br0" timeOffset="18684.97">17903 6756 0,'0'0'0,"0"17"0,-17-17 15,17-17 1</inkml:trace>
  <inkml:trace contextRef="#ctx0" brushRef="#br0" timeOffset="19382.08">18344 6932 0,'0'-35'31,"18"17"-31,0-105 16,17-89 0,-17 106-1,-1 71-15,1-36 16,17 1-1,-17 70 1,52 53 0,1 123-1,-36-35 1,-17-17 0,-18-71-16,0 35 31,-18-18-16,-17-52 1,-18-36 0</inkml:trace>
  <inkml:trace contextRef="#ctx0" brushRef="#br0" timeOffset="19581">18415 6650 0,'0'0'0,"-53"-18"15,35 1 1,89 17 31,-18 0-47,123 0 15,-52 0 1,-71 0-16,70 0 16,-35-36-1</inkml:trace>
  <inkml:trace contextRef="#ctx0" brushRef="#br0" timeOffset="19815.02">19297 6438 0,'-18'0'15,"36"0"-15,-89 0 16,54 0-16,-36 35 16,0 54-1,53 16 1,18-34-1,87 0 1,19-36 0,-71-53-1,-18-17 1,-35-36 0</inkml:trace>
  <inkml:trace contextRef="#ctx0" brushRef="#br0" timeOffset="20163.98">18556 6032 0,'0'0'0,"-18"0"0,54 18 46,52 0-46,106-1 16,-53-17 0,-70 0-16,52 0 15,-35-35 1,-70 0 0,-53-18 15,-71-18-16,0 18 1,18 18 0,35 35-1,35 0-15</inkml:trace>
  <inkml:trace contextRef="#ctx0" brushRef="#br0" timeOffset="20548">18327 5803 0,'-18'35'31,"1"18"-31,-1 0 0,0 35 16,-17 248 0,17-107-1,18-17 1,0-107-16,0 72 15,0-142 1,0 0 0,18-52-1,0 17 1</inkml:trace>
  <inkml:trace contextRef="#ctx0" brushRef="#br0" timeOffset="20932.4">19509 5803 0,'0'0'0,"0"18"0,0 52 16,0-34-16,-18 122 16,-17 142-1,17-88 1,0 141 15,54-142-15,-19-122-1,-17-19 1,0-52 0,-17-18-1,17-36 1,0 1-16</inkml:trace>
  <inkml:trace contextRef="#ctx0" brushRef="#br0" timeOffset="21159.87">20002 6720 0,'0'18'15,"-17"-18"-15</inkml:trace>
  <inkml:trace contextRef="#ctx0" brushRef="#br0" timeOffset="22263.99">20849 6350 0,'0'0'15,"-17"-18"-15,-19-17 16,19 35 0,-19-18-16,-17 54 31,-17 105-16,35 53 1,35-88 0,35-36-1,71-34 1,0-89 0,17-71-1,-70 36 1,-35 35-1,-18 35 1,0 36 0,0 53-1,35 17 1,35-18 0,1-70 15,17-35-16,-53 0 1,-17-1-16,17-52 16,-17 35-1,-53-17 1,-36 17 0,1 35-1,-1 36 1,36 17-1,17-17 1,36-1 0</inkml:trace>
  <inkml:trace contextRef="#ctx0" brushRef="#br0" timeOffset="22614.8">21819 6332 0,'-17'-17'16,"-1"17"-16,-35 0 15,-35 35 1,17 36 0,54-1-1,34-35 1,19-17-16,17 17 15,-36-17-15,36 17 16,-18 0 0,-52 18-1,-36 0 1,-18 0 15,36-53-15,35-35-1</inkml:trace>
  <inkml:trace contextRef="#ctx0" brushRef="#br0" timeOffset="23177.99">22102 6227 0,'0'0'0,"0"17"0,-18 18 0,-17 54 16,-1 122 0,19-70-1,70 18 1,17-124 0,-17-35-16,35-17 31,-52-18-31,-1-1 15,53-105 1,-53-18 0,-52 18-1,-54 0 1,18 71 0,36 52-16,-72 0 15,-69 89 1,69 17-1,54 18 1,106 0 0,87-71-1,1-35 1,-53-18 15,-53-17-15,-35 35-1,-18-18 17</inkml:trace>
  <inkml:trace contextRef="#ctx0" brushRef="#br0" timeOffset="30615.14">2928 9543 0,'0'0'15,"0"17"32,18-17-47,-1 18 0,19 35 16,-1 53-1,-17-1 1,-18 54 15,0-106-15,0-35-1,-18-36-15</inkml:trace>
  <inkml:trace contextRef="#ctx0" brushRef="#br0" timeOffset="30882.3">2999 9525 0,'-18'0'0,"36"0"16,-1 0-16,1 0 16,35 35-16,17 106 15,-34-52 1,-1-1 15,-35-35-31,0 17 16,0-34-1,-35-36 1,17 0-16</inkml:trace>
  <inkml:trace contextRef="#ctx0" brushRef="#br0" timeOffset="33183.93">14975 8572 0,'0'0'0,"-17"0"16,-19 18-1,142 0 17,-53-18-32,53 17 15,35-34 1,-106 34 0</inkml:trace>
  <inkml:trace contextRef="#ctx0" brushRef="#br0" timeOffset="33399.98">15028 8819 0,'0'0'16,"-35"18"-16,17-18 0,18 0 31,36 0-15,-1 0-16,0 0 15,142 0 1,-36 0 0,-71 18-1</inkml:trace>
  <inkml:trace contextRef="#ctx0" brushRef="#br0" timeOffset="34082.86">16775 8237 0,'-36'18'31,"19"17"-31,-54 36 16,-88 70-1,71-71 1,35-52-16,-35 35 16,35-35-1,35-1 1,71-17-1,89 0 1,52 0 0,-53-17-1,-36-1 17,-16-17-17</inkml:trace>
  <inkml:trace contextRef="#ctx0" brushRef="#br0" timeOffset="34266.24">16686 8255 0,'-17'71'31,"17"-19"-31,0 19 0,0 88 16,35 35-1,0-35 1,-17-107 0</inkml:trace>
  <inkml:trace contextRef="#ctx0" brushRef="#br0" timeOffset="34468.25">17163 8661 0,'0'0'0,"-18"0"15,36 0 32,-18 17-47,17 1 16</inkml:trace>
  <inkml:trace contextRef="#ctx0" brushRef="#br0" timeOffset="34998.83">18150 8255 0,'0'0'0,"-35"35"31,0 1-15,-71 69-1,-53 1 1,89-53-1,-18 0 1,88-35 0,35-1-1,88-17 1,54 0 0,17-17-1,-71-1 1,-88 18-1,-35-35 1</inkml:trace>
  <inkml:trace contextRef="#ctx0" brushRef="#br0" timeOffset="35199.69">18115 8273 0,'0'70'31,"0"-17"-31,0 88 16,0 53-1,35-53 1,-17-35 0,0-88-16</inkml:trace>
  <inkml:trace contextRef="#ctx0" brushRef="#br0" timeOffset="35422.93">18627 8608 0,'0'0'0</inkml:trace>
  <inkml:trace contextRef="#ctx0" brushRef="#br0" timeOffset="41933.74">19173 8590 0,'0'0'0,"-17"0"0,-1 0 15,-35 0 1,71 0 15,0 0-15,17-18-16,106 1 15,0-1 1,-17 18 15,-19 0-15,-52 0-1,-17 0-15,-1 0 16,0 0 0,-53 18 15,1-18-31</inkml:trace>
  <inkml:trace contextRef="#ctx0" brushRef="#br0" timeOffset="42383.94">19367 8767 0,'0'0'0,"-17"17"0,-18-17 15,70 0 17,71 0-17,-18 0 1,-35 0-16,17 18 15,-34 35 1,-72 0 0,-69 0-1,-37-18 1,19-35 0,52-18-1,89-17 16,88-18-15,0 35 0,-18 71-1,-35-17 17,-53-19-32,35 18 15,-35-17 1,-18 0-1,18-1 1,-17-34 0</inkml:trace>
  <inkml:trace contextRef="#ctx0" brushRef="#br0" timeOffset="42667.05">19473 7849 0,'0'18'31,"0"0"-15,-17 17-16,17 35 15,-18 36 1,18 0-1,-18 53 1,1-53 0,52-106-1,0 0-15</inkml:trace>
  <inkml:trace contextRef="#ctx0" brushRef="#br0" timeOffset="43166.12">20338 8449 0,'0'0'15,"-18"0"1,124 0 15,-53 0-31,53 0 16,-71-18-16,18 18 15,0 18 1</inkml:trace>
  <inkml:trace contextRef="#ctx0" brushRef="#br0" timeOffset="43399.94">20355 8678 0,'0'0'0,"-17"0"0,-19 0 16,54 0-1,53 0 17,52 18-17,0-18 1,-52 0-1,-36 0-15,1 0 16,-19 0 0,-17 18-1</inkml:trace>
  <inkml:trace contextRef="#ctx0" brushRef="#br0" timeOffset="44289.83">21731 8414 0,'0'0'0,"18"-53"15,-18-53 1,0 71 0,-18-36-1,-35 36 1,36 35-16,-19-18 15,19 18-15,-1 0 16,-17 18 0,17 88-1,18 0 1,18 105 0,17-52-1,-17-71 1,-1 18-1,-17-18 1,-53-17 0,-35-36 15,18-35-15,-1-53-1,53 0 1,36-53-1,70-35 1,53 18 0,18-1-1,-53 54 1,-36 34 0,-52 19-16,0-1 15</inkml:trace>
  <inkml:trace contextRef="#ctx0" brushRef="#br0" timeOffset="44459.52">22190 8467 0,'0'0'0,"0"-18"16</inkml:trace>
  <inkml:trace contextRef="#ctx0" brushRef="#br0" timeOffset="47264.62">10724 11095 0,'0'0'0,"0"-18"0,-17 1 31,70 17 1,-18 0-32,106 0 15,-35 17 1,-88 18-1,-18 1-15,-36 52 16,-34-17 0,-54 17-1,36-53 17,18-17-17,34-18 1,54 0 15,0 0-15,87 0-1,36-18 1,-17 0 0,-71 18-1,-71 0 32</inkml:trace>
  <inkml:trace contextRef="#ctx0" brushRef="#br0" timeOffset="47803.38">10689 11765 0,'0'0'0,"-53"-18"0,0 1 0,-53-36 16,54-53-1,16-35 1,36-124-1,88 89 1,36 35 0,35 53-1,52 52 17,-70 36-17,-70 0-15,53 53 16,-1 177-1,-123-72 1,-18 1 0,-140 70-1,-1-87 1,71-107 0,52-35-16,-69 0 15,52 0 1,17 0-1,36-18 48</inkml:trace>
  <inkml:trace contextRef="#ctx0" brushRef="#br0" timeOffset="48884.07">12030 11624 0,'0'0'0,"0"-35"31,0-1-15,17-16-16,19-107 16,34-71-1,-17 72 1,0 87-1,-35 36-15,17 17 16,0 54 0,0 69 15,1 54-15,-36-18-1,0-17 1,-18 87-1,18-158 1,-18-53-16</inkml:trace>
  <inkml:trace contextRef="#ctx0" brushRef="#br0" timeOffset="49101">12065 11324 0,'0'0'0,"-18"0"0,1 0 15,34 0 1,54-17 0,70-19-1,18 19 17,-36-1-17,-70 18 1,-35 0-16,-1-18 0</inkml:trace>
  <inkml:trace contextRef="#ctx0" brushRef="#br0" timeOffset="49318.84">12577 10883 0,'0'-17'0,"0"34"15,0 1 1,0 17-1,17 18-15,18 123 16,-17-17 0,-18-53-1,0 35 17,0-123-32</inkml:trace>
  <inkml:trace contextRef="#ctx0" brushRef="#br0" timeOffset="49802.09">12594 10918 0,'0'0'0,"0"18"16,18-18-1,-1 0-15,36 18 16,53-1-1,0 19 1,-53-1 0,-71 0-1,-52 18 17,34-35-32,-87 52 15,52-52 1,19 0-1,69-36 1,54 18 0,70-18-1,-18 1 1,-52 17 0,-36 35-1,-70 36 1,-18-19-1,-71 72 1,1-18 0,70-71 15,0-35-15</inkml:trace>
  <inkml:trace contextRef="#ctx0" brushRef="#br0" timeOffset="50183.75">12171 10654 0,'70'35'31,"-17"-17"-31,0-1 16,71 19-16,123-19 16,-89-34-1,-17-19 17,-123 36-32,0-35 15,-36-18 1,-70-35-1,-18 17 1,36 36 0,34 35-1,54 0 1,0 53 0</inkml:trace>
  <inkml:trace contextRef="#ctx0" brushRef="#br0" timeOffset="50398.57">13300 11095 0,'0'0'16,"-18"17"-16,-17 1 15,17-18 1,18-18 31,18 18-32</inkml:trace>
  <inkml:trace contextRef="#ctx0" brushRef="#br0" timeOffset="50818.78">13741 10866 0,'0'0'0,"-18"0"0,18 17 0,-18 142 31,18 70 0,0-158-31,0 123 32,-17-124-32</inkml:trace>
  <inkml:trace contextRef="#ctx0" brushRef="#br0" timeOffset="51301.25">13776 10954 0,'0'0'0,"18"0"15,17-18 1,-17 18-16,17 0 0,18 18 15,17 35 1,-52 35 0,-53 18 15,-89-53-15,18-18-1,53-35 1,36 0-1,52-18 1,71 1 0,17-1-1,-34 53 1,-72 1 0,1-19-16,-36 36 15,-17 18 1,-71 17-1,18-35 1,53-36 15,52-17-15</inkml:trace>
  <inkml:trace contextRef="#ctx0" brushRef="#br0" timeOffset="51571.03">14446 11112 0,'0'0'0,"-17"0"0,-1 0 0,-35-17 16,-18 34 0,-52 72-1,88 17 1,35 52-1,106-52 1,35-106 0,-18-35 15,-105 35-15,17-124-1</inkml:trace>
  <inkml:trace contextRef="#ctx0" brushRef="#br0" timeOffset="51917.79">13723 10601 0,'88'35'31,"-35"-17"-15,88 0-16,106-36 31,-106 0-15,-70 1-16,17-19 16,-53-17-1,-52-17 1,-71 17-1,-18 0 1,35 35 0,89 1-1,-1-1-15</inkml:trace>
  <inkml:trace contextRef="#ctx0" brushRef="#br0" timeOffset="52534">15117 11148 0,'17'0'31,"54"0"-15,-1 0-16,36 0 15,-71 0-15,36 0 16,17 35 0,-53-17-1</inkml:trace>
  <inkml:trace contextRef="#ctx0" brushRef="#br0" timeOffset="52751.43">15152 11448 0,'0'0'0,"-53"17"16,71-17 15,17 0-31,53 0 16,18 0-1,-53 0-15,88 0 16,-71 0-1,-34-17 1</inkml:trace>
  <inkml:trace contextRef="#ctx0" brushRef="#br0" timeOffset="53501.27">16351 10936 0,'0'0'0,"0"35"32,0 18-17,0 0-15,0 18 0,0 70 16,18-18 0,-18 89-1,0-89 1,0-87-1</inkml:trace>
  <inkml:trace contextRef="#ctx0" brushRef="#br0" timeOffset="53834.21">16810 10989 0,'0'0'0,"0"18"31,-18 17-31,1 18 0,-19 88 16,-17 18 15,-17 35-15,52-141-1</inkml:trace>
  <inkml:trace contextRef="#ctx0" brushRef="#br0" timeOffset="54034.76">16792 11077 0,'0'18'16,"0"-1"-16,18 1 15,17 141 1,0 0-1,1-18 1,-36-71-16,0 1 16,0-54-1</inkml:trace>
  <inkml:trace contextRef="#ctx0" brushRef="#br0" timeOffset="54251.6">16633 11412 0,'0'0'16,"-17"0"-16,-1 0 0,1 0 15,52 0 1,18 0 0,123-17-1,-52 17 1,-71 0-16,-1 0 15,-34 0-15,0-18 16</inkml:trace>
  <inkml:trace contextRef="#ctx0" brushRef="#br0" timeOffset="54453.6">17092 11042 0,'0'0'0,"-18"18"0,18-1 31,18 71-15,-18 36-1,18 88 1,-1-54 0,-34-122-1</inkml:trace>
  <inkml:trace contextRef="#ctx0" brushRef="#br0" timeOffset="54901.93">17092 11042 0,'0'0'0,"-18"-18"16,1 18-1,34 0 1,36 18-1,53 0 1,0 17 0,-71 18-1,-52 0 1,-72 0 0,19-18-1,-18 0 1,52-17-1,54-18 1,88 0 0,0 17 15,0 19-15,-71-19-1,-35 1-15,17 35 16,-87 53-1,-36-53 1,-17-18 0,34-35-1</inkml:trace>
  <inkml:trace contextRef="#ctx0" brushRef="#br0" timeOffset="55251.46">16669 10936 0,'0'0'0,"35"0"16,0 18-1,53-18 1,142-18-1,-19-35 1,-87 18 0,-71-18-1,-53 35 1,-53-35 0,-35 18-1,17 0 1,54 35-1,34 0 1</inkml:trace>
  <inkml:trace contextRef="#ctx0" brushRef="#br0" timeOffset="55567.86">17657 10530 0,'17'0'0,"-34"0"0,17 0 0,0 18 15,0 0-15,0 70 16,-18 106 0,36 18-1,-18-1 1,0-52-1,-18 88 1,-17-159 15,17-17-15,18-36 0</inkml:trace>
  <inkml:trace contextRef="#ctx0" brushRef="#br0" timeOffset="56101.86">18062 10936 0,'0'0'0,"0"18"16,0 211-1,0-158-15,18 87 32,17 36-17,0-123 1,-17-71-16,0 0 0</inkml:trace>
  <inkml:trace contextRef="#ctx0" brushRef="#br0" timeOffset="56320.37">18450 11007 0,'0'0'0,"0"35"15,-17-17-15,34 34 0,-17 72 16,0-1 15,18 54-15,0-71 0,-18-89-1</inkml:trace>
  <inkml:trace contextRef="#ctx0" brushRef="#br0" timeOffset="56785.42">18433 11077 0,'0'0'0,"17"0"31,1 0-31,0 0 16,105 35-1,-17 18 1,-106 0 0,-53-17 15,-18-19-15,-17 1-1,53-18-15,17 0 16,18 0-1,18 18 1,105-1 0,1 18-1,-71 18 1,-36-35 0,-17 0-16,-35 52 15,-71 18 1,36-70-1,-1-18 1,71-18 15,18-17-31</inkml:trace>
  <inkml:trace contextRef="#ctx0" brushRef="#br0" timeOffset="57051.82">19085 11148 0,'0'0'0,"-17"35"0,-54 18 16,36 0-16,0 17 16,35 1-1,70 17 1,54-53-1,17-52 1,-106-1 15,-17-70-15</inkml:trace>
  <inkml:trace contextRef="#ctx0" brushRef="#br0" timeOffset="57397.73">18486 10830 0,'0'0'0,"17"18"0,1-18 15,17 18-15,124-1 16,53-17-1,-36-17 1,-88-19 0,-53 1 15,-35-18-15,-53-17-1,-17 17 1,17 17-1,35 19 1</inkml:trace>
  <inkml:trace contextRef="#ctx0" brushRef="#br0" timeOffset="57985.3">19826 10636 0,'-35'106'31,"35"-35"-31,-18 87 16,18 36 0,-17 177-1,17-71 1,0-177 0,0-88-1,0-17 1,17-71-1</inkml:trace>
  <inkml:trace contextRef="#ctx0" brushRef="#br0" timeOffset="58584.28">20302 11165 0,'0'0'16,"-17"0"-16,-1 36 15,0 70 1,18-71 0,0 18-16,36 53 15,-1-71 1,53-35-1,-35-18 1,35-88 15,-35 18-15,-18 35 0,-17 36-1,-18 34 1,35 36-1,18 18 1,18-18 0,-1-53-1,-17-18 1,-17-17 0,-19-53-1,-34 17 1,-54 18-1,18 0 1,-17 35 15,17 36-15,17 17 0,36 1-1,0-19-15</inkml:trace>
  <inkml:trace contextRef="#ctx0" brushRef="#br0" timeOffset="58951.89">21325 10989 0,'0'0'0,"-17"0"0,-1 0 16,-17 0-16,-36 0 15,36 18 1,35 35 15,0-18-15,71 53 0,-1-17-1,-35-1 1,-17-17-1,-53-18 1,-36 1 0,36-1-16,-71 0 15,71-35 1,35-17 0,53-19-1</inkml:trace>
  <inkml:trace contextRef="#ctx0" brushRef="#br0" timeOffset="59518.83">21731 10830 0,'-18'0'16,"1"18"-1,-1 88 1,-17 52 0,17 19-1,54 35 1,87-89 0,-52-123-1,17-71 1,0-52-1,-70 70-15,17-123 16,-53 70 15,-17 18-15,-71-36 0,0 71-1,0 89 1,36 52-1,52-35 1,18-18-16,18 0 16,70 0-1,-17-17 1,70-18 0,-18 0-1,-105 0 1,-36-35 15,18 17-15,-17 1-16</inkml:trace>
  <inkml:trace contextRef="#ctx0" brushRef="#br0" timeOffset="59634.63">22437 11395 0,'-36'17'16,"72"-34"-16,-107 34 0,36-17 0,0 0 16</inkml:trace>
  <inkml:trace contextRef="#ctx0" brushRef="#br1" timeOffset="67968.67">2134 10019 0,'0'-18'109,"0"1"-93,0-1-16,0 0 15,18 1-15,0-54 16,34-17 0,-16 17-1,-19 18 1,1-17 0,0 17-1,17-18 1,-17-17-1,17 35 1,-17 0 15,-1 0-15,1 36 0,-18-1-16,35-35 15,-35 36-15,18-19 16,35-34-1,-36-1 1,19 18 0,-1-17-1,-18 35 1,36-36 0,-17 0-1,17 1 1,17-36-1,-35 18 17,36-89-17,-18 72 1,-18 34 0,0-35-1,18-17 1,0 17-1,-17 18 1,-1 17 0,35-35-1,-34 53 1,-19 18-16,36-18 16,18-35-1,-1 0 1,1 17-1,-36 18 17,-17 18-17,-1 17-15,1 1 16,35-36 0,-35 18-1,35-36 1,-1 0-1,-34 54 1,0-18 0,-1 35-1,-17-18 1,0 36 0</inkml:trace>
  <inkml:trace contextRef="#ctx0" brushRef="#br1" timeOffset="68220.17">3651 6509 0,'0'0'0,"18"0"15,0 0 1,70 0-1,-18-18 1,1 0 0,-36 36-1,-70 35 1,0 35 0,-36 71-1,71-18 1</inkml:trace>
  <inkml:trace contextRef="#ctx0" brushRef="#br1" timeOffset="69235.72">5397 6068 0,'0'0'0,"0"-18"47,0 0-47,0-17 0,53-35 16,36-71-1,52-53 1,-18 52 15,124-175-15,-70 88 0,-107 123-16,36-35 15,53-89 1,-54 72-1,54-54 1,-88 106 0,-71 71-1,0 17 1,0 36 0,0-36-1,-18 1 16</inkml:trace>
  <inkml:trace contextRef="#ctx0" brushRef="#br1" timeOffset="69505.53">6773 3687 0,'0'0'0,"18"0"47,0 0-47,17 0 0,-17 0 15,52-18 1,1 0 0,-18 54-1,-53 87 1,-53 36-1,17 17 17</inkml:trace>
  <inkml:trace contextRef="#ctx0" brushRef="#br1" timeOffset="70552.64">5715 6720 0,'-18'0'16,"36"0"109,0 18-109,-1 0-16,19 17 15,-1 0-15,0 1 0,36-1 16,-36 0-16,53 71 31,0-36-15,53 36-1,36 35 1,-54-52 0,142 69-1,-106-52 1,52 53-1,19-18 1,-1 18 0,-70-36-1,70 54 1,-70-54 0,-89-52-1,-52-36 1,-18-17-1,-18-18 17,-17 0-17,-18-36 1,35 19-16</inkml:trace>
  <inkml:trace contextRef="#ctx0" brushRef="#br1" timeOffset="70836.95">8061 8326 0,'0'17'31,"0"1"-31,71 52 16,-1-17 0,1 35-1,-1-17 1,-52-18-1,-36-35 17,-70 17-17,-35-17 1,52-1 0,18-17-16,-35-17 15,70-1-15</inkml:trace>
  <inkml:trace contextRef="#ctx0" brushRef="#br1" timeOffset="71602.78">6103 6068 0,'0'0'0,"-18"35"31,18 18-31,-17 53 16,17-36-16,17 54 16,1-71-16,35 17 15,53-52 1,0-53 0,-36-54-1,-52-34 1,-18 17 15,-71 18-15,18 35-1,-17 0 1,17 35 0,18 18-1,17 0 1</inkml:trace>
  <inkml:trace contextRef="#ctx0" brushRef="#br1" timeOffset="71855.12">6085 6191 0,'0'0'16,"18"0"15,0 18-15,17-18-16,36 18 15,34-18 1,-34 0 0,-36-18-1,-52 0 16</inkml:trace>
  <inkml:trace contextRef="#ctx0" brushRef="#br1" timeOffset="72452.87">4992 7161 0,'0'0'15,"-18"36"-15,1 34 0,-1 107 31,0-54-31,36-52 32,35-36-17,53-53 1,-36-70 0,-52 18-1,-36 52 1,-35 0-1,-17 1 1,34 34 0,1 19-1,35-1 1,0-18 0</inkml:trace>
  <inkml:trace contextRef="#ctx0" brushRef="#br1" timeOffset="72719.75">5256 7602 0,'0'0'16,"18"0"-16,0 0 0,17 0 15,0-17 1,-35-1 0,0 0-1,0 1-15,-35-1 16,0 18 0,17-17-1</inkml:trace>
  <inkml:trace contextRef="#ctx0" brushRef="#br1" timeOffset="72974.45">5415 7320 0,'0'0'0,"0"-18"0,-18 1 16,1 17 0,-1-18-1</inkml:trace>
  <inkml:trace contextRef="#ctx0" brushRef="#br1" timeOffset="73336.81">6473 6191 0,'18'0'32,"0"0"-17,17 0-15,18-17 16,70-1 0,-34 0-1,-72 18-15</inkml:trace>
  <inkml:trace contextRef="#ctx0" brushRef="#br1" timeOffset="73519.97">6562 6332 0,'0'0'0,"-18"0"0,0 18 16,54-18-1,17 0 1,35 0-1,-35 0-15,88-53 32,-88 18-32</inkml:trace>
  <inkml:trace contextRef="#ctx0" brushRef="#br1" timeOffset="73705.81">7091 6032 0,'0'0'0,"-18"0"0,18 18 32,0 17-17,0 107 1,0-37 0,18-34-1</inkml:trace>
  <inkml:trace contextRef="#ctx0" brushRef="#br1" timeOffset="74087">7285 6103 0,'0'0'0,"53"-18"15,-36 18 1,1 0-16,70 0 15,-52 0 1,-1 53 0,-70 18-1,-54-18 1,-17-18 0,54-35-1,34 0-15,0 18 16,36-18 15,35-18-15,70 0-1,-17 1 1,-18-1 0,-35 18-1</inkml:trace>
  <inkml:trace contextRef="#ctx0" brushRef="#br1" timeOffset="74369.87">7673 6103 0,'0'0'0,"0"18"16,18 17-1,17-17-15,0 17 16,36-35 15,-18-18-15,-18-17-1,-53 17 1,-52-17 0,17 17-1,17 18-15,19 0 16,34 0-1</inkml:trace>
  <inkml:trace contextRef="#ctx0" brushRef="#br1" timeOffset="74602.97">8008 5838 0,'18'18'15,"-1"-18"-15,1 0 16,17 0 0,-17 0-1,0-18 1,-18 1 0,-18-1-1,-17 18 1,17 0-1</inkml:trace>
  <inkml:trace contextRef="#ctx0" brushRef="#br1" timeOffset="76019.72">20779 12330 0,'0'0'15,"-18"-18"-15,-35 0 16,18 1-16,-1 17 15,1 0-15,-18 35 16,0 106 0,18 35-1,35-34 1,71-72 0,52-52-1,-35-54 1,18-52 15,-71 53-31,1-36 16,-1 1-1,0 35 1,-17 70 0,35 35-1,0-17 1,0-35-1,17-18 1,-17-35 0,-18-36-1,-35 36 1,-53-18 0,1 35-1,-1 18 1,0 0 15,35 36-15</inkml:trace>
  <inkml:trace contextRef="#ctx0" brushRef="#br1" timeOffset="76319.75">21643 12330 0,'-35'0'32,"17"0"-32,-53 52 15,36-16 1,35-19-16,18 36 16,52-17-1,36 17 1,-53-18 15,-88 18-15,-71 0-1,0 0 1,53-53 0,53-36-1</inkml:trace>
  <inkml:trace contextRef="#ctx0" brushRef="#br1" timeOffset="76570.21">22013 12330 0,'0'0'0,"-17"0"0,-1 17 0,-17 71 32,-18 124-17,35-88 1,18-36 0,35-53-1</inkml:trace>
  <inkml:trace contextRef="#ctx0" brushRef="#br1" timeOffset="76937.25">22313 12453 0,'0'0'0,"35"18"0,18-1 15,0 36 1,-35 0 15,-18 0-15,-35-35-1,17-1-15,-53 19 16,1-1 0,17-17-1,106-18 16,35 0-15,-17 0 0,17 0-1,0-18 1,-70 18-16</inkml:trace>
  <inkml:trace contextRef="#ctx0" brushRef="#br1" timeOffset="77237.3">22772 12559 0,'0'0'0,"-18"123"32,36-105-32,-18 0 0,17-1 15,54 1 1,-18-18-1,-35-18-15,17-17 16,-18 17-16,-17 1 16,-17-19-1,-18 1 1,-36 18 0,36 17-1,17 0 1,36 0-1</inkml:trace>
  <inkml:trace contextRef="#ctx0" brushRef="#br1" timeOffset="77519.7">23142 12365 0,'0'0'0,"0"17"15,0 1-15,18-18 16,35 18 0,53-54-1,-53 1 1,-71 0 0,0 35-1,1 0-15,-72-18 16,19 18 15,-18 0-15</inkml:trace>
  <inkml:trace contextRef="#ctx0" brushRef="#br1" timeOffset="78720.41">15416 12718 0,'0'0'0,"0"17"15,-17-17 1,34 0 0,89 0-1,0 36 1,-35-19 0,-18 1-1</inkml:trace>
  <inkml:trace contextRef="#ctx0" brushRef="#br1" timeOffset="78936.96">15469 12965 0,'0'0'16,"-17"17"-16,-1-17 15,36 0 1,35 18-1,-18-18-15,0 17 16,18 1-16,71 0 16,52-1-1,-70-34 1,-36-1-16</inkml:trace>
  <inkml:trace contextRef="#ctx0" brushRef="#br1" timeOffset="79253.83">16792 12647 0,'0'0'0,"-17"0"15,-1 18 1,0-18 0,-70 53-1,18 17 1,17-35-16,-36 36 15,1 0 1,53-36 0,70-53-1,89 18 1,70-17 0,-53-1-1,-18 18 1,-87 0-16,-1 18 31</inkml:trace>
  <inkml:trace contextRef="#ctx0" brushRef="#br1" timeOffset="79437.6">16880 12577 0,'0'0'15,"0"17"-15,-17 1 0,-1 35 16,18 105 0,0-105-1,0 36 1,0 175 0</inkml:trace>
  <inkml:trace contextRef="#ctx0" brushRef="#br1" timeOffset="79642.22">17586 12912 0,'-35'0'15,"52"0"32,1 0-31,17 0-16</inkml:trace>
  <inkml:trace contextRef="#ctx0" brushRef="#br1" timeOffset="80021.69">18715 12541 0,'-18'18'32,"36"-18"-17,-36 0-15,1 18 16,-36 34-1,-71 72 1,36-54 0,53-52-1,52-18 17,1 0-32,17 0 15,142-18 1,-1 1 15,-88 17-15,-70-18-1</inkml:trace>
  <inkml:trace contextRef="#ctx0" brushRef="#br1" timeOffset="80203.62">18785 12488 0,'0'0'0,"0"18"0,-17 0 16,17 17-16,0 53 15,0 88 1,0-70 0,0 71-1</inkml:trace>
  <inkml:trace contextRef="#ctx0" brushRef="#br1" timeOffset="80403.53">19509 13017 0,'0'0'0,"17"-17"0,-17-1 16,-17 18-1,-1 0 1,0 18 0,-17 17-1</inkml:trace>
  <inkml:trace contextRef="#ctx0" brushRef="#br1" timeOffset="82151.78">15893 14411 0,'-36'0'0,"72"0"0,-89 18 15,35-18 1,0 0 125,1 0-110,17 17-31,-18-17 16,1 18 655,-1-18-655,0 18-16,1-18 31</inkml:trace>
  <inkml:trace contextRef="#ctx0" brushRef="#br1" timeOffset="82504.5">15381 14429 0,'-35'35'16,"52"-17"15,1-18-31,70 17 16,36 1 0,-36-18-1,-53 0 1,1 0-1,-1 0 1,-18 0-16,19-18 0</inkml:trace>
  <inkml:trace contextRef="#ctx0" brushRef="#br1" timeOffset="82753.83">15469 14711 0,'0'0'0,"-17"17"16,34-17-1,1 0-15,17 18 16,71-18 0,-35 0-1,-54 0-15,36 0 16,0 18 15,-35 17-31</inkml:trace>
  <inkml:trace contextRef="#ctx0" brushRef="#br0" timeOffset="87637.87">17304 14199 0,'-88'53'15,"176"-106"-15,-229 159 0,88-71 0,-18 18 16,-123 71-1,53-1 17,141-105-17,18-18 1,35 18 0,123-1-1,-53-17 1,36 0-1,-106 0 1,-35 0 0</inkml:trace>
  <inkml:trace contextRef="#ctx0" brushRef="#br0" timeOffset="87821.72">17198 14252 0,'0'0'0,"-18"0"15,1 35 1,-1 54 0,18 175-1,0 1 1,18-142 0,-18-70-16,17 0 15</inkml:trace>
  <inkml:trace contextRef="#ctx0" brushRef="#br0" timeOffset="88062.58">17851 14693 0,'0'0'0,"-18"0"15,0 0 1,36 0 47</inkml:trace>
  <inkml:trace contextRef="#ctx0" brushRef="#br0" timeOffset="90821.54">18909 14340 0,'-106'71'15,"88"-36"1,-17-17-16,-18 17 16,-53 53-1,-35 1 1,106-54 0,53-35 15,-1 0-16,19 0 1,140 0 0,0 0-1,-52 0 1,-71 0 0</inkml:trace>
  <inkml:trace contextRef="#ctx0" brushRef="#br0" timeOffset="91005.44">18874 14323 0,'0'0'0,"-18"17"0,-17 19 16,35 34 0,17 54-1,1-36 1,0 71-1,-1 17 1,-17-88-16</inkml:trace>
  <inkml:trace contextRef="#ctx0" brushRef="#br0" timeOffset="91223.22">19367 14711 0,'0'0'0,"-17"0"16,-1 0-16,36 0 94</inkml:trace>
  <inkml:trace contextRef="#ctx0" brushRef="#br0" timeOffset="91755.55">20073 14093 0,'0'0'0,"-18"0"0,1 0 16,-1 18-16,-52 211 31,52-140-31,36 105 16,52 0-1,-17-124 1,0-35 15,-18-35-31</inkml:trace>
  <inkml:trace contextRef="#ctx0" brushRef="#br0" timeOffset="92022.68">20320 14534 0,'0'0'15,"-18"0"-15,1 0 16,34 0 0,1 0-1,17 0 1,36 0-1,35-17 1,-71-1 0,-17 18-16,17-35 0</inkml:trace>
  <inkml:trace contextRef="#ctx0" brushRef="#br0" timeOffset="92238.22">20902 14358 0,'0'0'16,"-18"0"0,36 0-1,0 0-15,17 0 0,36 0 16,70-18 0,-36 18-1,-52 18 16</inkml:trace>
  <inkml:trace contextRef="#ctx0" brushRef="#br0" timeOffset="92655.42">20990 14570 0,'0'0'0,"0"17"0,18-17 15,52 18 1,54 35 0,-36 35-1,-88 0 1,-70 0 0,-72-35-1,54-53 16,35 0-31,0-35 16,18 17-16,18-17 16,17-18-1,35 18 1,53 35 0,18 35-1,-18 1 1,0 34-1,-17-52 1,-71-1 0,0-52-1</inkml:trace>
  <inkml:trace contextRef="#ctx0" brushRef="#br0" timeOffset="92855.34">21061 13741 0,'0'0'0,"0"-18"0,-18 18 15,18-18 1,0 36 0,0 106-1,0 17 1,0-36-1</inkml:trace>
  <inkml:trace contextRef="#ctx0" brushRef="#br0" timeOffset="93155.67">21572 13758 0,'0'0'15,"0"18"-15,106 88 32,-88-53-32,17 88 15,-17 70 1,-18-122-16,-18-19 15,-70 195 1,0-106 0,70-142-1</inkml:trace>
  <inkml:trace contextRef="#ctx0" brushRef="#br0" timeOffset="93671.89">22243 14358 0,'0'0'0,"-18"18"0,-17-1 31,52-17-16,19 0-15,122 0 16,-87 0 0,-36 0-16,18 0 15,-35 18-15,-18 0 16</inkml:trace>
  <inkml:trace contextRef="#ctx0" brushRef="#br0" timeOffset="93872.86">22260 14623 0,'-17'17'16,"34"-34"-16,-52 34 0,17-17 15,1 0 1,70 18 0,70-18-1,36 0 1,-18 0-1,-35 0 1,-71 0-16</inkml:trace>
  <inkml:trace contextRef="#ctx0" brushRef="#br0" timeOffset="94471.68">23195 14446 0,'0'0'0,"-18"0"0,-34 18 31,69-18-15,1 0-16,35 18 15,106-18 1,-18 0 0,106-18 15,-106-17-31</inkml:trace>
  <inkml:trace contextRef="#ctx0" brushRef="#br0" timeOffset="94954.74">24412 14005 0,'0'0'16,"0"-17"-16,0-72 15,-17 37 1,-19-19-1,-34 36 1,-36 35 0,0 35-1,36 36 1,52 34 0,18-16 15,18-37-31,34 54 15,37 35 1,-36-35 0,-1 53-1,-52-18 1,-52-70 0,-1-54-1,-36-34 1,37-36-1,52-35 1,52-89 0,72-17-1,35 35 1,-89 89 0,36 35-1</inkml:trace>
  <inkml:trace contextRef="#ctx0" brushRef="#br0" timeOffset="95938.99">23301 15222 0,'0'0'0,"-18"18"0,-17-18 32,53 0-32,52 0 15,54 0 1,70 0-1,123 18 1,-70 17 0,-18-35-1,-34 35 1,-1-52 0</inkml:trace>
  <inkml:trace contextRef="#ctx0" brushRef="#br0" timeOffset="96271.9">25735 14958 0,'0'-18'16,"-18"18"-16,-34 53 15,16-18 1,-105 89-1,88-71 1,-88 70 0,53-70-1</inkml:trace>
  <inkml:trace contextRef="#ctx0" brushRef="#br0" timeOffset="96472.58">25894 15117 0,'0'0'0,"-18"17"0,-17 1 16,17-1-16,-105 89 15,-1 35 1,19-52 0,69-54-16,-17 0 31,18 0-31,-53-17 0</inkml:trace>
  <inkml:trace contextRef="#ctx0" brushRef="#br0" timeOffset="96705.78">25259 15117 0,'0'0'15,"-18"0"1,36 17-16,-18 1 15,106 105 1,35 36 0,0-53-1,-53-36 1,-70-52 0,-18-36-1</inkml:trace>
  <inkml:trace contextRef="#ctx0" brushRef="#br0" timeOffset="96907.36">25453 15011 0,'0'0'0,"35"17"31,-17 1-31,52 53 16,71 52-1,1 18 1,-19-53 0,-52-52-1,-54-19-15</inkml:trace>
  <inkml:trace contextRef="#ctx0" brushRef="#br0" timeOffset="98106.08">20902 9278 0,'0'0'0,"-18"18"0,1-18 15,52 17 1,-17-17-16,88 36 16,140-36-1,107 0 1,-106-18 0,124 36-1,-213-18 1,1 0-1</inkml:trace>
  <inkml:trace contextRef="#ctx0" brushRef="#br0" timeOffset="98388.8">23389 9155 0,'0'0'0,"-17"0"16,-1 0-16,-17 17 15,-1 1-15,-70 88 16,-70 105-1,53-70 1,105-105 0</inkml:trace>
  <inkml:trace contextRef="#ctx0" brushRef="#br0" timeOffset="98572.81">23530 9331 0,'0'0'0,"-17"0"16,-19 18-16,-34 52 16,-89 54-1,-35-1 1,106-52 0,53-54-16</inkml:trace>
  <inkml:trace contextRef="#ctx0" brushRef="#br0" timeOffset="98772.77">22878 9278 0,'0'0'0,"0"0"16,0 18-16,70 70 15,36 88 16,17-17-15,-34-53 0,-72-106-16</inkml:trace>
  <inkml:trace contextRef="#ctx0" brushRef="#br0" timeOffset="98989.46">23107 9260 0,'0'0'0,"-18"0"0,36 0 31,17 0-31,89 89 16,17 69 0,-35-52-1,-36 0 16,-35-35-31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5-23T14:03:31.257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1905 6350 0,'0'0'0,"-18"0"0,-35-53 16,36 35 0,-36 1-16,0-1 15,-71 71 16,72 35-15,16-17-16,1 123 16,35-141-1,35 17 1,71-70 0,53-106-1,-89-35 1,-34 53-1,-36 71 1,17 87 15,1 71-15,17-53 0,18 36-1,-18-89 1,-35-17-1,18-18 1,0 0 0,-36-53-1</inkml:trace>
  <inkml:trace contextRef="#ctx0" brushRef="#br0" timeOffset="351.17">1446 5909 0,'18'18'31,"0"-1"-31,17 1 16,53 35-16,106-18 15,-70-35 1,-36-18 15,-53-17-15,-70-18-1,-36-35 1,1 35 0,52 53-1,0 0-15,54 0 31,87 18-15</inkml:trace>
  <inkml:trace contextRef="#ctx0" brushRef="#br0" timeOffset="567.19">2434 6262 0,'0'0'0,"0"17"0,35 1 31,36 0-15,35-18 0,-36 0-1,-34-18-15</inkml:trace>
  <inkml:trace contextRef="#ctx0" brushRef="#br0" timeOffset="801.02">2487 6544 0,'0'0'16,"-18"0"-16,-17 0 15,70 0 1,36 0 15,70 0-15,-53-18-1,-17 18 1,-18 0-16,53 0 16,-71 0-16</inkml:trace>
  <inkml:trace contextRef="#ctx0" brushRef="#br0" timeOffset="1133.79">3651 5891 0,'0'0'0,"-35"0"0,0 18 16,-18 105-1,17 72 1,19-19-1,70-53 1,35-87 0,-35-36-16,35-36 15</inkml:trace>
  <inkml:trace contextRef="#ctx0" brushRef="#br0" timeOffset="1351.09">3863 6156 0,'-18'0'16,"36"0"-1,0 18-15,17-18 16,141 35 0,18-53-1,-53 1 1,-70-1-1,-71 0-15</inkml:trace>
  <inkml:trace contextRef="#ctx0" brushRef="#br0" timeOffset="1516.96">4586 5838 0,'-35'106'31,"35"-53"-31,-18 0 16,18 71 0,-17-54-16,17 36 15,17 0 1</inkml:trace>
  <inkml:trace contextRef="#ctx0" brushRef="#br0" timeOffset="1683.83">4921 6403 0,'0'0'15,"0"18"-15,-17-1 0,17 18 16,17 1 0,19-36-1</inkml:trace>
  <inkml:trace contextRef="#ctx0" brushRef="#br0" timeOffset="1934.82">5151 6209 0,'17'0'0,"1"0"16,-1 0-16,89 0 15,35 18 1,-17-18 0,-54-18-1</inkml:trace>
  <inkml:trace contextRef="#ctx0" brushRef="#br0" timeOffset="2317.69">5768 5980 0,'0'0'0,"35"17"31,0 1-31,18 17 16,18 18-1,-36 18 1,-52-1 0,-72 1-1,-34-1 1,52-52 0,54-18-16,-19 0 15,54 0 32,70 0-31,53 0-1,-17-18 1,-36 18 0,-53 0-1,-17 0-15,-18-17 0</inkml:trace>
  <inkml:trace contextRef="#ctx0" brushRef="#br0" timeOffset="2551.21">6385 5733 0,'106'88'31,"-88"-53"-31,17 18 16,-17 123 0,-54 18-1,-34-52 1,35-90-16,-54 54 16,19-35-16</inkml:trace>
  <inkml:trace contextRef="#ctx0" brushRef="#br0" timeOffset="3384.71">1623 8149 0,'0'35'15,"0"142"1,0-1 0,-18-52-1,18-18 1,0-89 0,0-34-1,0-54 1,35 18 15,1 35-31,70-17 16,-36 35-1,18 35 1,-52 18 0,-54 0-1,-53 0 1,-34-18-1,52-17 1,-18-36 0,18-34-1</inkml:trace>
  <inkml:trace contextRef="#ctx0" brushRef="#br0" timeOffset="3751.11">1535 7990 0,'0'0'16,"35"0"-16,18 18 0,70-18 15,-35 0 1,-35-18-16,0-17 15,-35 35-15,0-35 16,-1 0 0,-52-54-1,-18 1 1,-18 18 0,54 52-1,-1 18-15,1 0 31,17 18-15,-18 35 0,36-53-16</inkml:trace>
  <inkml:trace contextRef="#ctx0" brushRef="#br0" timeOffset="3967.38">2434 8184 0,'0'0'16,"18"18"-16,-18 0 0,17-1 15,72 1 1,-36 0 0,-18-18-16,18-18 15,-18 18-15,0-18 31</inkml:trace>
  <inkml:trace contextRef="#ctx0" brushRef="#br0" timeOffset="4167.39">2469 8467 0,'0'0'0,"-35"17"31,53-17-31,17 0 16,71 18 0,17-36-1,1-17 1,-54 0 0</inkml:trace>
  <inkml:trace contextRef="#ctx0" brushRef="#br0" timeOffset="4385.68">3175 7955 0,'0'0'15,"0"18"-15,-18 35 0,1 53 16,17 52-1,17 107 1,36-124 0,-35-141-1,17 0-15</inkml:trace>
  <inkml:trace contextRef="#ctx0" brushRef="#br0" timeOffset="4800.85">3669 8008 0,'0'0'0,"18"0"0,-1 0 16,71 35 0,-35 18-1,-53 0 1,-35-18-1,-71 1 1,53-19 0,36-17-1,122 0 32,-69 0-47,87 18 16,-88 0 15,-35 87-15,-52-16-1,-54-19 1,0-17 0,71-53-16</inkml:trace>
  <inkml:trace contextRef="#ctx0" brushRef="#br0" timeOffset="4985.34">4180 8467 0,'18'0'0,"-36"0"0,36 17 15,-18 1-15,18 0 31,-1-1-15,-17 1-16</inkml:trace>
  <inkml:trace contextRef="#ctx0" brushRef="#br0" timeOffset="5318.8">4851 7955 0,'0'0'0,"-18"18"0,0 17 0,-52 18 15,-54 70 1,36-34 0,35-36-1,71-53 16,0 0-15,87 0 0,-52 0-16,53 0 15,0 0 1,53-18 0,-89-17-1,-52 35-15</inkml:trace>
  <inkml:trace contextRef="#ctx0" brushRef="#br0" timeOffset="5517.86">4957 7990 0,'0'0'0,"0"36"0,0 17 16,0 0-16,0 176 31,17-18-15,1-140-1,-1-18 1</inkml:trace>
  <inkml:trace contextRef="#ctx0" brushRef="#br0" timeOffset="5818.39">5715 8096 0,'0'0'0,"0"36"0,0 16 16,0 72 0,-18 70-1,-35-71 1,-17-34 0,17-36-1,18-53-15</inkml:trace>
  <inkml:trace contextRef="#ctx0" brushRef="#br0" timeOffset="7235.33">1517 10477 0,'0'0'0,"0"18"32,-18-18-32,-35 35 15,-70 54 1,35-36 0,35-18-1,18-18 1,17-17-16,0 0 15,18 18 32,18-18-47,52 35 16,19 18 0,-36 0-1,-36-35 1,18 17-1,-17-17-15,-18 17 16,18-17 0</inkml:trace>
  <inkml:trace contextRef="#ctx0" brushRef="#br0" timeOffset="7617.8">1887 10495 0,'0'0'0,"-17"0"16,-1 18-1,0-18-15,-34 35 16,-1-17 0,35-1-16,-17 1 31,52 17 0,54-17-15,-18 0-1,0 17 1,-53-18 0,0 1-16,-18 17 15,-52 1 1,-1 17-1,18-53 1,53-18 0</inkml:trace>
  <inkml:trace contextRef="#ctx0" brushRef="#br0" timeOffset="7918.44">2081 10636 0,'0'0'0,"0"18"16,0 105 0,18-87-1,17-19 1,1-17-16,16-17 16,19-36-1,-71-18 1,-35 1-1,-36 52 1,-17 18 0,35 35-1,53-17 1,18 0 0</inkml:trace>
  <inkml:trace contextRef="#ctx0" brushRef="#br0" timeOffset="8150.67">2540 10213 0,'18'70'15,"-18"-34"-15,0 87 16,17 89-1,-17-18 1,0-88 0,0-71-16,0 0 15</inkml:trace>
  <inkml:trace contextRef="#ctx0" brushRef="#br0" timeOffset="8417.76">2857 10460 0,'89'53'32,"-54"-53"-32,18 35 15,17 18 1,-17-18-1,-53 18 1,0-35-16,-35 17 16,-53 36-1,0-36 1,70-35 0</inkml:trace>
  <inkml:trace contextRef="#ctx0" brushRef="#br0" timeOffset="9386.03">4692 11077 0,'0'0'0,"-53"-70"32,-53 34-17,71 19-15,-53 52 16,35 36-1,-18 87 1,71-52 0,36-53-1,16-35 1,1-36 0,-35 18-16,35-53 31,0-35-16,0 0 1,-36 17 0,-17 89 31,18 52-32,0-34-15,17 34 16,18 36-1,0-53 1,0-35 0,-53-54-1</inkml:trace>
  <inkml:trace contextRef="#ctx0" brushRef="#br0" timeOffset="9750.92">4286 10672 0,'18'0'31,"17"17"-31,-17-17 0,35 18 16,88-18-1,18 0 1,-71-35 0,-71 17-1,-17 0-15,0 1 16,-35-54 0,-18 0 15,0 36-16,18 35 1</inkml:trace>
  <inkml:trace contextRef="#ctx0" brushRef="#br0" timeOffset="9941.53">5045 10989 0,'0'0'0,"-18"18"16,36-18 62</inkml:trace>
  <inkml:trace contextRef="#ctx0" brushRef="#br0" timeOffset="10384.79">5627 10654 0,'0'0'0,"0"35"0,-18 53 15,18 18 1,0-35-16,0 35 16,0-54-16,0 19 15,18-18 1,-18-71 15,17-35 0,1 18-15,0 17-16,52-34 16,-17 34-1,18 36 1,-36 34 0,-53 37-1,-35-19 1,-52-34-1,34-36 1,-52 0 0,52-53-1</inkml:trace>
  <inkml:trace contextRef="#ctx0" brushRef="#br0" timeOffset="10751.06">5450 10336 0,'0'0'16,"18"0"-16,88 18 15,0-18 1,52 0-1,-16-35 1,-72-1 0,-52-16-1,-54-1 1,-34 0 0,17 35-1,35 0 1,-35 18-1,36 0-15,-1 0 16</inkml:trace>
  <inkml:trace contextRef="#ctx0" brushRef="#br0" timeOffset="11585.61">6368 10971 0,'0'0'0,"0"18"0,17-18 31,19 0-15,-1 18-16,53-1 16,-17-17-1,17-17 1,-53 34-1</inkml:trace>
  <inkml:trace contextRef="#ctx0" brushRef="#br0" timeOffset="11818.77">6368 11236 0,'0'0'0,"-18"0"0,-17 0 31,52 0-15,36 18 0,18-18-1,17 0 1,71-18 0,-53 0-1,-71 18-15</inkml:trace>
  <inkml:trace contextRef="#ctx0" brushRef="#br0" timeOffset="13285.55">7267 11165 0,'0'0'16,"-17"0"-16,-1 0 31,53 0-16,18 0 1,106 0 0,-53 0-1,-53 18-15,17-18 16,54-35 0</inkml:trace>
  <inkml:trace contextRef="#ctx0" brushRef="#br0" timeOffset="13768.29">7937 10777 0,'53'36'32,"-17"-19"-32,-19 1 15,36 17-15,18 53 31,-71 18-15,0-53 0,-18-35-16,-52 17 15,-19-17 1,36-18 0,36-36-1,87 19 16,54 34-15,-54 1 0,-17 53-1,-35 17 1,-53-18 0,-36-34-1,-70 17 16,70-53-15,36-36 0,18 19-16,34-36 15,36-18-15</inkml:trace>
  <inkml:trace contextRef="#ctx0" brushRef="#br0" timeOffset="15402.73">8590 11218 0,'0'0'0,"-18"0"16,36 0 15,17 18-31,124 17 15,0-35 1,-89 0 0,-52 0-16,35 18 15</inkml:trace>
  <inkml:trace contextRef="#ctx0" brushRef="#br0" timeOffset="15618.73">8855 11007 0,'0'0'0,"-18"0"15,0 17 1,1 36 0,17 88-1,0-35 1,0 0-1,17-53-15,19 35 16,-1-70-16,-17-18 16</inkml:trace>
  <inkml:trace contextRef="#ctx0" brushRef="#br0" timeOffset="15852.54">9384 10971 0,'0'0'0,"-18"18"16,18 0-16,-35 35 15,17 88 1,1-18 0,52 54-1,18-72 1,0-69-1,35-72 1</inkml:trace>
  <inkml:trace contextRef="#ctx0" brushRef="#br0" timeOffset="16229.3">9648 11236 0,'0'0'16,"18"0"31,0 0-47,70 18 16,35-18-1,-70 0 1,-17 17-1,-36-34 126</inkml:trace>
  <inkml:trace contextRef="#ctx0" brushRef="#br0" timeOffset="17035.43">10389 11077 0,'0'0'16,"-17"-106"0,-1 71-1,-17-18 1,-36 0-1,18 18 1,53 53 0,0-1-1,0 19-15,0 52 16,53 70 0,18-16-1,-36-54 1,-35 35-1,-35-17 1,-18-71 0,18-52-1,-36-19 1,53-34 0,18-71 15,53 35-16,53 35 1,18 36 0,-36 17-1,-53 18-15,0-17 16,1-1-16</inkml:trace>
  <inkml:trace contextRef="#ctx0" brushRef="#br0" timeOffset="17285.28">10989 10495 0,'0'0'0,"0"18"16,35 17-16,36 89 15,-36 87 16,-35 1-15,0-89 0,-18 1-1,-34 35 1,-19-54 0</inkml:trace>
  <inkml:trace contextRef="#ctx0" brushRef="#br0" timeOffset="20185.71">11659 11112 0,'0'0'0,"0"18"0,18-18 47,17 0-47,18 0 16,88 0-16,-53 0 15,-52 0-15,-1 0 16,-17 18 15,-36 17-31</inkml:trace>
  <inkml:trace contextRef="#ctx0" brushRef="#br0" timeOffset="20470.29">11659 11430 0,'0'0'16,"-17"0"-16,-1 18 0,36-18 31,-1 0-16,71 0 1,18 0 0,71 0-1,-107 0 1,-52 0 0,-36 0 30</inkml:trace>
  <inkml:trace contextRef="#ctx0" brushRef="#br0" timeOffset="25673.83">12524 11324 0,'0'0'0,"0"18"0,0-1 15,-18-17 1,36 0 125,-1 0-126,1 0-15,35 0 16,-18 0-16,89-17 15,-54-1 1,-17 1 0,-35 17-1,-1 0 126,1 0-125,0 0 15</inkml:trace>
  <inkml:trace contextRef="#ctx0" brushRef="#br0" timeOffset="25971.19">13264 10901 0,'-17'0'0,"34"0"16,-17-18-16,-17 18 0,-1-17 15,18 34 32,0 18-47,0 89 16,0-71-16,0 88 15,18 0 1,-18 53 15,0-70-15,0-107-1,0-52-15</inkml:trace>
  <inkml:trace contextRef="#ctx0" brushRef="#br0" timeOffset="26356.03">13811 10707 0,'-17'17'31,"17"1"-31,17 17 16,-17 71-16,0 106 16,18-71 15,17 124-16,0-107 1,-17-34 0,0-54-1,-1-34 1,-34-19 0,34-17 30</inkml:trace>
  <inkml:trace contextRef="#ctx0" brushRef="#br0" timeOffset="27068.72">12947 12047 0,'0'0'0,"-18"0"15,1 0-15,-19 0 32,54 0 124,0 0-156,17 0 15,18 0-15,123 0 16,-17 0 0,141 0-1,-18 18 17,-106 0-17,-105-18-15,52 0 16,1 0-1,-89 0 1,-52 0 47,-1 0-63</inkml:trace>
  <inkml:trace contextRef="#ctx0" brushRef="#br0" timeOffset="27303.71">15028 11818 0,'0'0'0,"-17"0"16,-54 18-1,18 35 1,-53 52 0,18-16-1,35-54-15,-17 53 16,17-17 0,53-54-16</inkml:trace>
  <inkml:trace contextRef="#ctx0" brushRef="#br0" timeOffset="27488.77">15099 11977 0,'0'0'0,"18"0"0,-54 17 32,-52 54-17,-53 52 1,0 1-1,70-71 1,54-71 0</inkml:trace>
  <inkml:trace contextRef="#ctx0" brushRef="#br0" timeOffset="27721.73">14587 11889 0,'0'0'0,"-17"-18"0,-1 18 16,18 18-16,35 35 31,36 70-15,52 18 0,-17-17 15,-53-54-16,-18-52 1,-17-18-16</inkml:trace>
  <inkml:trace contextRef="#ctx0" brushRef="#br0" timeOffset="27953.98">14887 11747 0,'0'0'0,"35"89"32,-17-54-32,17 18 0,36 35 15,0 18 17,70 35-32,-71-88 31,-52-53-31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5-23T14:04:48.367"/>
    </inkml:context>
    <inkml:brush xml:id="br0">
      <inkml:brushProperty name="width" value="0.05292" units="cm"/>
      <inkml:brushProperty name="height" value="0.05292" units="cm"/>
      <inkml:brushProperty name="color" value="#7030A0"/>
    </inkml:brush>
    <inkml:brush xml:id="br1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2963 11254 0,'0'0'0,"-17"0"16,-1 141-1,18-35 1,0 140-16,0 72 16,0-124-1,0-123-15,18 123 31,-1-141-15</inkml:trace>
  <inkml:trace contextRef="#ctx0" brushRef="#br0" timeOffset="267.69">2981 11483 0,'0'0'0,"18"-18"0,-1 1 16,36-1-16,53 0 15,-53 36 1,-35 17 0,-18 1-16,0 52 15,-36-53 1,-17 53-1,-70 0 1,52-52 0,54-54-1</inkml:trace>
  <inkml:trace contextRef="#ctx0" brushRef="#br0" timeOffset="582.16">3369 11342 0,'0'0'16,"0"35"-16,18 18 15,-18 0-15,35 88 16,-35-88-16,18 70 16,-36-70-1,-17 0 16,-18-53-15,35-53 0,18-35-1,53-18 1,0 36 0,35-1-1,-17 1-15</inkml:trace>
  <inkml:trace contextRef="#ctx0" brushRef="#br0" timeOffset="865.57">3722 11624 0,'0'0'16,"0"18"-16,17 17 0,1-17 0,17 17 15,36-18 16,35-69-15,-53-54 0,-53 18-1,-36 52 1,-34 19 0,-1 17-1,18 35 1,71 0-1,0-35-15</inkml:trace>
  <inkml:trace contextRef="#ctx0" brushRef="#br0" timeOffset="1133.09">4145 11589 0,'0'0'0,"0"17"0,18 1 0,-1 0 16,36-18 0,-17 0-16,17-18 15,-36 0-15,18-35 16,-17-17 0,-36 17-1,-52 35 1,17 18-1,18 18 1,17 0 0</inkml:trace>
  <inkml:trace contextRef="#ctx0" brushRef="#br0" timeOffset="1449.06">4851 10707 0,'0'0'0,"0"-18"0,0-17 16,-36-18-1,-17 0 1,1 35 0,34 71-1,0 141 1,36 71-1,35-53 1,-53-142 0,17 142-1,-17-71 1,-17-88 0</inkml:trace>
  <inkml:trace contextRef="#ctx0" brushRef="#br0" timeOffset="1632.29">4374 11236 0,'0'0'0,"18"0"0,0 0 16,70 0-1,0-18 1,-17 18-16,34-17 15,-52-1-15,18 0 16,-18 18 0</inkml:trace>
  <inkml:trace contextRef="#ctx0" brushRef="#br0" timeOffset="2416.61">2699 12629 0,'0'0'0,"17"0"31,1 0-31,17 0 16,71-17-1,88-36 1,0-18 0,300-52-1,-194 35 1,-159 35-16,247-71 16,-264 89-1,175-71 1,-69 36-1,-107 34 1,-105 19 0,-18-1 15</inkml:trace>
  <inkml:trace contextRef="#ctx0" brushRef="#br0" timeOffset="2616.51">5521 11095 0,'0'0'0,"-18"0"0,1 0 15,-1 0 16</inkml:trace>
  <inkml:trace contextRef="#ctx0" brushRef="#br0" timeOffset="2751.35">5556 11342 0,'0'0'0,"-17"17"0,-1-17 31,36 18-15,-1-36 0</inkml:trace>
  <inkml:trace contextRef="#ctx0" brushRef="#br0" timeOffset="5699.45">7161 12030 0,'0'0'0,"18"-18"0,0 0 16,-18-17-1,0 18-15,0-19 0,0-34 16,-36 17-1,-17 0 1,18 53-16,-18 35 16,-53 106-1,18 53 1,71-35 15,70-88-15,35-71-1,-53-36 1,53-52 0,-17-18-1,-36 0 1,-17 54 0,-18 69 15,0 36-16,35 88 1,18-17 0,0-36-1,-36-71 1,1-17 0,-18-17-16,18-1 15</inkml:trace>
  <inkml:trace contextRef="#ctx0" brushRef="#br0" timeOffset="6066.8">6756 11553 0,'0'0'0,"17"18"31,1-18-31,53 35 16,87-35 0,1-35-1,-88 0 1,-54 35-16,1-18 16,-36-17-1,-35-71 16,-17 36-15,-1 34 0,54 19-1,17 34 1,35 1 0,0 0-16,18 17 0</inkml:trace>
  <inkml:trace contextRef="#ctx0" brushRef="#br0" timeOffset="6266.61">7708 12012 0,'0'0'0,"-17"18"31,-1-18 0,36 0-15,-18-36 0,17 36-16</inkml:trace>
  <inkml:trace contextRef="#ctx0" brushRef="#br0" timeOffset="6701.48">8132 11571 0,'0'0'0,"-18"0"0,18 18 16,0-1-16,0 72 15,0 105 1,-18-18 0,1-53-1,17-70 1,0-70 15,0-1-15,35-17-1,-17 0-15,17-18 16,35 17 0,1 36-1,-36 18 1,-17 53-1,-18 34 1,-35-52 0,-1-35-16,-52 17 15,18-35 1,-19-17 0,36-72-1</inkml:trace>
  <inkml:trace contextRef="#ctx0" brushRef="#br0" timeOffset="7050.63">7849 11271 0,'0'0'0,"0"0"31,18 18-31,35-18 15,-18 0-15,124 18 16,-71-36 0,18 0-1,-71 1 1,-52-19 15,-36-34-15,-18-1-1,18 18 1,36 36 0,69 52 15,-16-17-31</inkml:trace>
  <inkml:trace contextRef="#ctx0" brushRef="#br0" timeOffset="7266.9">8696 11853 0,'0'0'0,"18"18"31,-1-18-31,19 0 15,-1 0-15,18 0 16,35 0 0,-70 0-16,-1 0 15</inkml:trace>
  <inkml:trace contextRef="#ctx0" brushRef="#br0" timeOffset="7500.72">8661 12065 0,'-18'18'0,"36"-36"0,-54 53 0,19-35 16,52 0-1,36 18 1,52-18 0,-35-18 15,-52 18-16,-19 0 1,-17 18-16</inkml:trace>
  <inkml:trace contextRef="#ctx0" brushRef="#br0" timeOffset="8350.24">9472 11589 0,'0'0'0,"-35"17"32,35 19-32,0-1 0,0 35 15,0 283 1,0-194 0,35 17-1,18-105 1,-18-71-1</inkml:trace>
  <inkml:trace contextRef="#ctx0" brushRef="#br0" timeOffset="8784.69">10089 11959 0,'0'0'0,"18"-35"0,-18 17 16,0-17-1,-18-18 1,1 18 0,-1 35-16,-35 53 15,18 0-15,-36 88 16,54 35 0,52-105-1,36-89 1,34-88-1,-34-17 1,-53 70 0,-18 18-1,0 52 17,35 71-1,0-17-16,-17-36-15,52 18 16,-34-35 0,-36-1-1,0-52 1</inkml:trace>
  <inkml:trace contextRef="#ctx0" brushRef="#br0" timeOffset="9133.34">9948 11659 0,'-17'0'0,"-1"0"16,18 18-16,18-18 31,-1 18-31,19-18 16,69 0-1,-52-18-15,71 0 16,-71 1-16,0-1 16,-53 0-1,-18-35 1,-53 1 0,19 16-1,-37 1 1,72 35-1,34 0 1</inkml:trace>
  <inkml:trace contextRef="#ctx0" brushRef="#br0" timeOffset="9383.58">10583 11236 0,'0'0'0,"0"18"0,0-1 16,0 1 0,-17 176-1,34 106 1,1-124 0,-18-105-16,35 123 15,-35-88 1,0-18-1,18-71 1,17-34 0</inkml:trace>
  <inkml:trace contextRef="#ctx0" brushRef="#br0" timeOffset="9634.08">10989 11659 0,'0'0'0,"0"18"31,18 52-15,-18-17-16,17 124 16,1-54-1,-18 36 1,0-53-1,0-71 1,18-53 0</inkml:trace>
  <inkml:trace contextRef="#ctx0" brushRef="#br0" timeOffset="10066.59">11342 11642 0,'17'70'31,"-17"-17"-31,18 0 16,-18 18-16,0 34 16,18 54-1,-18-53 1,0-88-1,0-36 1,0-53 0,17 19-1,1 34-15,35-35 16,17 18 15,1 35-15,-36 35-1,-35 36 1,-53-1 0,-17-17-1,-54-18 1,54-52 0,35-19-1</inkml:trace>
  <inkml:trace contextRef="#ctx0" brushRef="#br0" timeOffset="10366.73">11307 11430 0,'0'0'0,"0"18"15,17-1-15,1 1 16,105 17-1,-70-52 1,0-1-16,53-35 16,-71 35-16,0-17 15,-35 0 1,-35 0 0,-35-1-1,17 19 1,35-1-1</inkml:trace>
  <inkml:trace contextRef="#ctx0" brushRef="#br0" timeOffset="10667.62">12065 10971 0,'0'36'31,"0"-1"-31,-18 106 16,18 71 0,0 229-1,18-230 1,0-122-16,35 140 15,-36-123 1,1 0 0,17-89-1</inkml:trace>
  <inkml:trace contextRef="#ctx0" brushRef="#br0" timeOffset="11450.5">12912 11800 0,'0'0'0,"0"-17"16,-18 17-16,-35-18 16,-17 18 15,34 18-31,-17 123 15,53 0 1,71-88 0,17-53-1,-53 0-15,89-88 32,-54 17-17,-52 36-15,17-18 16,-35 18-1,0 70 1,36 53 0,-1 0-1,71-52 1,-18-54 0,-53 18-1,18-88 1,-35 0-1,-36 52 1,-70 1 0,17 35-1,54 0 1,-1 18 0</inkml:trace>
  <inkml:trace contextRef="#ctx0" brushRef="#br0" timeOffset="11751.84">13917 11606 0,'-18'-17'16,"-52"34"-1,35-17 1,17 18-16,-53 88 15,71-18 1,18-53 0,17-17-16,54 35 15,-37-35 1,-34-1 0,-53 18 15,-53 18-16,-1-17 1,54-36 0</inkml:trace>
  <inkml:trace contextRef="#ctx0" brushRef="#br0" timeOffset="12186.12">14199 11589 0,'0'0'0,"-17"35"16,17 0-16,0 18 0,0 53 15,17 18 1,54-72 15,35-52-15,-18-52-1,-18-54 1,-52-18 0,-36 54-1,-52-1 1,-18 36 0,-18 52-1,71 19 1,52 17-1,54-36 1,-36 1-16,53-18 16,-52 0-16,16 0 15,1 0 1,-35-18 0</inkml:trace>
  <inkml:trace contextRef="#ctx0" brushRef="#br0" timeOffset="13117.87">5944 14376 0,'-17'53'16,"34"-18"-1,1 18 1,0 17-1,-1 1 1</inkml:trace>
  <inkml:trace contextRef="#ctx0" brushRef="#br0" timeOffset="13301.14">5556 14975 0,'0'18'0,"0"-36"0,-17 54 16,-1-1-16,18 36 16,18-1-1,-1-35-15,1 36 16,-18-53-16</inkml:trace>
  <inkml:trace contextRef="#ctx0" brushRef="#br0" timeOffset="13468.02">5962 15064 0,'0'0'0,"18"53"31,17-36-15,0 54-16,0-36 15,18 18 1,36 0-1</inkml:trace>
  <inkml:trace contextRef="#ctx0" brushRef="#br0" timeOffset="14735.1">6950 14693 0,'0'0'16,"-18"0"-16,0-17 0,-87 17 31,87 0-31,-35 70 16,35-17-16,1 88 15,17 71 1,70-89 0,36-105-1,0-36 1,-18-70 15,-35-35-15,-18 52-1,-35 53-15,0-17 16,0 35 0,18 71-1,17 17 1,36-18 0,-1-70-1,-17-17 1,0-54-1,-35 1 1,-36-19 0,-52 37-1,-19-1 1,37 35 15,34 18-15,18 18-1,53 17 1</inkml:trace>
  <inkml:trace contextRef="#ctx0" brushRef="#br0" timeOffset="15085.04">7832 14693 0,'-18'0'0,"-53"-35"31,36 35-31,18 0 0,-36 53 16,35 17-1,18-34-15,53 52 16,0-18 15,35 1-15,-70-36-1,-36 18 1,-35 0 0,-35-18-1,35-17 1,53-53 0,35-36-1,1 36-15</inkml:trace>
  <inkml:trace contextRef="#ctx0" brushRef="#br0" timeOffset="15500.69">8061 14623 0,'0'105'32,"0"-52"-17,0 71-15,35 35 31,36-89-15,-1-52 0,-34-36-16,34-35 15,-52 18 1,-1-71 0,-34-53-1,-54 71 1,-35 35-1,-17 53 1,17 71 0,88-18-1,1-18-15,52 18 16,71 0 0,35-53 15,-70 0-16,52-35 1,-88 35-16</inkml:trace>
  <inkml:trace contextRef="#ctx0" brushRef="#br0" timeOffset="15684.46">8714 14658 0,'0'0'0,"17"0"31,1 0-31,0 0 0,34 0 16,37 0-1,-36 0 1,-36 0 0</inkml:trace>
  <inkml:trace contextRef="#ctx0" brushRef="#br0" timeOffset="15870.48">8784 14870 0,'0'0'0,"-17"17"16,17 1 0,52-18-1,1 17 1,-17-34-16,17 17 15,52-18 1</inkml:trace>
  <inkml:trace contextRef="#ctx0" brushRef="#br0" timeOffset="16601.5">9402 14799 0,'0'0'0,"0"0"31,17 0 78,1 0-109,17 0 16,0 0-16,1 0 0,34-18 16,-35 1-1,54 17 1,34-18-1,-17 0 1,88 1 0,-18 17-1,-17 0 1,18 0 0,34 0-1,-34 0 1,105-18-1,-71 18 1,178-17 0,-19-1-1,-53 0 1,-17 1 15,-106 17-15,-35 0-1,106-18 1,-89 18 0,-70 0-1,-71 0 1,-52 0 15,-36 18-15,17-1-16</inkml:trace>
  <inkml:trace contextRef="#ctx0" brushRef="#br0" timeOffset="17668.74">10742 14076 0,'0'0'0,"-18"0"15,1 0 1,-18-18-1,17 18-15,-35 0 16,35 18-16,-52 35 16,34-18-16,-16 106 15,16 18 1,72-89 15,52-70-15,35-70-1,-17-54 1,-71 19 0,-17-1-1,-18 70 1,-18 54 0,1 88-1,34 35 1,54-70-1,-36-18 1,18-36 0,-18 1-1,-52-53 1</inkml:trace>
  <inkml:trace contextRef="#ctx0" brushRef="#br0" timeOffset="18051.09">10354 13829 0,'18'0'15,"-1"18"1,19-18-16,34 0 15,89-18 1,-18-35 0,-70 0-1,-54 0 1,-52-17 15,0 34-15,17 19-16,-35-19 15,0 1 1,36 35 0,34 18 15,1-1-31</inkml:trace>
  <inkml:trace contextRef="#ctx0" brushRef="#br0" timeOffset="18239.12">11289 14041 0,'0'0'15,"-18"0"-15,1 17 0,34-17 63,1 0-32</inkml:trace>
  <inkml:trace contextRef="#ctx0" brushRef="#br0" timeOffset="18684.66">11695 13635 0,'0'0'0,"0"17"0,-18 1 16,18 17-16,0 54 16,0-19-16,0 107 15,18-54 1,-18-35 15,0-70-15,0-53 15,17-18-15,18 0-1,1 17-15,70-16 16,-53 52 0,-18 0-16,-18 35 15,1 35 1,-53 1-1,-71-1 1,18-34 0,0-19-1,52-52 1,19 0 0</inkml:trace>
  <inkml:trace contextRef="#ctx0" brushRef="#br0" timeOffset="19002.14">11465 13406 0,'0'17'16,"53"1"-1,-18-18 1,1 0-16,87-18 15,1 1 1,-54-1-16,18-35 16,-52 35-1,-54-35 17,-17 1-17,-36-19 1,18 53-1,-35 18 1,35 53 0</inkml:trace>
  <inkml:trace contextRef="#ctx0" brushRef="#br0" timeOffset="19634.53">10089 15540 0,'0'0'0,"0"17"0,-17 54 16,17 211 15,0-194-31,0 18 16,0 0-16,53 141 15,-18-194 1,18-71 0</inkml:trace>
  <inkml:trace contextRef="#ctx0" brushRef="#br0" timeOffset="20070.25">10742 15946 0,'0'0'0,"-18"-18"0,1 18 16,-54-18 0,1 18-1,17 88 1,35 18 0,0 0-1,36-53-15,0-18 16,52-35-1,-17-53 1,-35-17 0,17-54-1,-35 54 1,0 35 15,0 52 0,18 1-15,-1 52 0,54 54-1,-36-54 1,-17-52-16,17 17 16,-35-17-1</inkml:trace>
  <inkml:trace contextRef="#ctx0" brushRef="#br0" timeOffset="20419.59">10425 15628 0,'0'0'16,"17"18"-1,1-18-15,-1 17 16,107 1 0,35-36-1,-18 1 1,-106-1 0,-17 0-1,-54-35 1,-34 18-1,-1-18 1,36 53 0,53 0-1,-1 0 1</inkml:trace>
  <inkml:trace contextRef="#ctx0" brushRef="#br0" timeOffset="20651.66">11060 15152 0,'0'0'0,"0"17"0,-18 36 16,18 0-16,0 88 16,0 106-1,18-53 1,17 106-1,18-70 17,17-142-32,-52-71 15</inkml:trace>
  <inkml:trace contextRef="#ctx0" brushRef="#br0" timeOffset="21285.53">11712 15610 0,'0'0'0,"-17"0"0,17 18 0,-18 17 15,18 159 1,18-105-1,-18 122 1,17-105-16,1-18 16,-1 53-1,19-141-15</inkml:trace>
  <inkml:trace contextRef="#ctx0" brushRef="#br0" timeOffset="21701.98">12012 15610 0,'0'0'0,"0"36"0,18 140 32,-1-35-32,-17 18 31,0-106-31,0 35 15,18-88 1,-18-35 0,0-89-1,35 36 1,36 70 0,35 18-1,-36 36 1,-52-1-1,-18 36 1,-71 52 0,-35-52-1,1-54 17,52-52-17,35 17-15</inkml:trace>
  <inkml:trace contextRef="#ctx0" brushRef="#br0" timeOffset="22018.61">11853 15434 0,'-17'0'16,"34"0"-16,-34 18 0,-1-18 0,36 0 15,35 35 1,105 0-1,36-35 1,-17-35 0,-107-18-1,-52 18 1,-36 17 0,-52-35-1,-1 18 1,-35 17-1,36 18 1,70 18 0,17-18-16</inkml:trace>
  <inkml:trace contextRef="#ctx0" brushRef="#br0" timeOffset="22352.04">12718 15028 0,'0'0'0,"0"18"0,0 0 15,0 17-15,0 88 16,17 142 0,19 52 15,-1-87-16,18 105 1,0-176 0,-18-89-1,-17-52 1,-18-36 15,0 1-15,17 17-16</inkml:trace>
  <inkml:trace contextRef="#ctx0" brushRef="#br0" timeOffset="23485.6">14252 15946 0,'0'0'0,"-17"0"0,-1 0 15,0 17 17,1 1-17,-36 52 1,0 19-1,18-54-15,-18 18 16,0-36 0,35-17-1,18-17 17,0 34-1,18 1-16,52 35 1,-17 18 0,18-36-1,-18-18 1,-53 1 0,35-18-1,-17-18 1,-36-52-1,18 35-15</inkml:trace>
  <inkml:trace contextRef="#ctx0" brushRef="#br0" timeOffset="23785.59">14217 15946 0,'0'0'31,"0"17"-16,18-17-15,52 35 16,36 36 0,-53-53-1,-35-1 1,-1-17 0,-34 18 30,-36 35-30,-53 106 0,-35-36-1,105-88-15</inkml:trace>
  <inkml:trace contextRef="#ctx0" brushRef="#br1" timeOffset="37500.49">3016 4039 0,'0'0'0,"-17"-17"0,17 34 62,0 19-46,17 16-1,1 1 1,0-35 0,-1 17-1,18-35 1,1-17-1,-1-19 1,0-17 0,-17 36-16,17-18 15,-17 52 32,-1 1-47,54 52 16,0-34-1,-36-36 1,-18 0-16,36-18 31,-17-17-15,-1-18 0,-17 18-1,-1-1 1,-17 54 15,0 17-15,0-17-16,18 17 15,17 0 1,-17-35 0,17 0-1,0-17 1,1-19-1,-1 1 1,-35 18-16,35-19 16,-17 36 15,-18-17-15,17 34-1,19 36 1,34 0-1,1-35 1,17-1 0,-53-34-1,36-19 1,-18-34 0,0 17-1,-18 35 1,-17 1-1,-1 17 1,1 17 0,17 1 15,36 17-15,-54-35-1,1 0 16</inkml:trace>
  <inkml:trace contextRef="#ctx0" brushRef="#br1" timeOffset="39738.26">24853 3422 0,'18'0'94,"-1"0"-79,1 0-15,17 0 16,54 0-16,16-18 16,37 18-1,-54 0 1,229 0 0,-105 18-1,-106-18-15,123 18 16,-106-18-16,124 0 15,18 0 1,158 0 0,-123 35-1,-53-18 1,53 19 0,-53-36-1,0 17 1,106 1-1,-142-18 1,-105 18 0,-53-18 15,-35 0-15,-36 0-1,18-18 16,-35 0-15</inkml:trace>
  <inkml:trace contextRef="#ctx0" brushRef="#br1" timeOffset="40985.89">24606 3581 0,'18'0'0,"0"0"16,-1 0-16,89 0 31,-71 0-31,71 17 16,-18-17-1,-17 0-15,52 0 16,71 0 15,106 0-15,-35 18 0,-71 0-1,159 17 1,-71 0-1,159 18 1,-88-35 0,-177-1-1,53 19 1,1-1 0,-19 0-1,-70 0 1,106-17-1,-106 0 1,-35-18 15,-53 0-15,-18 0 0,-17 0-1,17 0 1,-17 0-1,17 0 1,1 0 0,16 0-1,37 0 1,-1 0 0,0 0-1,-70 0 1,-1-18-1,-34 18 1</inkml:trace>
  <inkml:trace contextRef="#ctx0" brushRef="#br1" timeOffset="47554.44">12030 6579 0,'0'0'0,"-18"0"0,18-17 15,18 34 32,-18 1-31,35 52-16,-35-34 15,18-1 1,17-35 0,35-18-1,1-52 1,0-18-1,-19 35 1,-16 53 0,-19 17-1,19 19 1,17 17 0,17-18-1,-17-18 1,18 1-1,-36-18 1,18 0 15,17-53-15,-17-17 0,0 17-1,-18 35 1,-35 36-1,18-18-15,0 35 16,17 18 0,36-18-1,-1 0 1,18-35 0,-35 0-1,-17-35 1,-36 18-16,17-1 15,1 0 1,-1 1-16,1-19 31,0 36-15,-1 18 0,54 53-1,-1-36 1,-34-35-1,34 0 1,-52 0-16,17 0 16,1 0-1,-1-18 1</inkml:trace>
  <inkml:trace contextRef="#ctx0" brushRef="#br1" timeOffset="50088.81">6897 6050 0,'-18'0'0,"36"0"0,-53 0 15,-18 141 1,35-70-1,-17 105-15,17 1 16,36-54 0,-1-70-1,72-18 1,16-52 0,36-142-1,-70-18 1,-53 36-1,-54 18 1,-52 52 0,-18 36-1,53 53 1,-17 17 0,35 18-1,17-71 1</inkml:trace>
  <inkml:trace contextRef="#ctx0" brushRef="#br1" timeOffset="50372.33">6791 6350 0,'0'0'0,"-18"0"0,18 18 16,36-1-1,-19-17 1,1 18-16,52 0 16,1-18-1,17 0 1,-53 17 0,-17-17-1</inkml:trace>
  <inkml:trace contextRef="#ctx0" brushRef="#br1" timeOffset="51687.9">7638 6191 0,'0'0'0,"-18"0"31,-88 36-15,71-1-16,-36 35 15,18 71 1,53-52-1,36-72 1,-1-17 0,71 18-1,-53-18 1,-36-18-16,19 1 16,-19-54-1</inkml:trace>
  <inkml:trace contextRef="#ctx0" brushRef="#br1" timeOffset="52003.42">7444 6350 0,'0'0'0,"35"18"31,-17-1-16,52 1-15,18-18 16,-52 0 0,34 0-1,-17-18 1,-35 18 0,-36 0 15,36 0-16,-36 0 1</inkml:trace>
  <inkml:trace contextRef="#ctx0" brushRef="#br1" timeOffset="57887.53">7955 6174 0,'-18'17'16,"36"-17"0,0 0-1,70 18 1,0-18 0,-70 0-16,35 0 15,-36 0 1,-34 0 15</inkml:trace>
  <inkml:trace contextRef="#ctx0" brushRef="#br1" timeOffset="58055.56">8167 6191 0,'-18'0'16,"1"18"-16,-1 17 15,0 71 1,18 17 0,0-17-1,0-18 1,0-35 0</inkml:trace>
  <inkml:trace contextRef="#ctx0" brushRef="#br1" timeOffset="58348.02">7937 6703 0,'0'0'0,"-17"0"0,17 17 31,17-17-16,36 0 1,71 18 0,-36-18-1,-53 0 1,-17 0-16,0 0 16</inkml:trace>
  <inkml:trace contextRef="#ctx0" brushRef="#br1" timeOffset="58545.48">8502 6720 0,'0'0'0,"-18"0"16,1 0-16</inkml:trace>
  <inkml:trace contextRef="#ctx0" brushRef="#br1" timeOffset="59006.29">8714 6209 0,'0'0'16,"0"35"15,0-17-31,0 35 0,0 0 16,17 52 0,-17 54-1,-17-71 1,-1 1-1,18-54 1,0-53 0</inkml:trace>
  <inkml:trace contextRef="#ctx0" brushRef="#br1" timeOffset="59450.95">8961 6209 0,'-18'0'16,"36"0"-16,-18 18 16,0 34-1,17 1-15,1 71 16,17 52 0,0-70-1,18-71 1,-17-70-1,-19-18 1,1 18-16,17-106 16,-17 35-1,17-53 1,0 0 0,1 89-1,-36 52 1</inkml:trace>
  <inkml:trace contextRef="#ctx0" brushRef="#br1" timeOffset="65390.17">9260 6103 0,'0'0'16,"18"0"-16,-36 0 15,1 18-15,-54 52 16,-35 71 0,36-70-16,-36 70 15,53-70-15,18-1 16,-71 89 15,71-89-15</inkml:trace>
  <inkml:trace contextRef="#ctx0" brushRef="#br1" timeOffset="65740.64">8555 6209 0,'0'0'16,"0"18"-1,0-1 1,17 1-16,1 17 0,53 36 16,87 70-1,36 0 1,-52-71-1,52 19 17,-106-36-17,-71-53-15,1 17 16,-36-17 0,-17 0 15,18-17-16,-1 17 1</inkml:trace>
  <inkml:trace contextRef="#ctx0" brushRef="#br1" timeOffset="112029.8">12312 7144 0,'0'-18'16,"0"0"-1,0 36 1,0 17 15,-18 54-31,1 52 16,17-35 0,0-54-1,-18 90 1,18-37-1,0-69-15,0 34 16,0 1 0,0-36-1,0-17 1,0-1 0,18-17 109,-1 0-110,1 0-15,0 0 16,17 0-16,35-17 15,36-1 1,-18 0 0,1 1-1,-1 17 1,0 0 0,-17 0-1,-36 0-15,35-18 16,19 0-1,-19 1 1,1 17 0,-18 0 15,52 0-15,1 0-1,-53 0 1,35 0-1,18 17 1,-53-17 0,18 18-1,-1-18 1,-17 0 0,-35 0-16,-1 0 15,19 0 1,-19 0-1,1 0 1,-18-18 62,0-17-62,0 18-16,0-54 15,-18-52 1,1-1 0,-1 18-1,18 71-15,-18-36 16,-17-17 0,18 35-1,17 18 1,-18 17-1,18 1 1,0-1 31,0 0-31,-18 1 30,18-1-14,-17 18-32,17-17 15,-18 17 1,0 0 0,1 0-1,-1 0 1,0-18-1,-17 18 1,-18 0 0,36 0-1,-19 0 1,-34 18 0,-1-1-1,18-17 1,0 18-1,-35-1 1,0 1 0,17 0-1,-34-1 1,-19 1 0,-70 17-1,124-35 1,-19 18-1,19-18 1,17 0 0,0 0 15,0 0-15,0 0-1,0 0 1,18 0-1,0 0 1,17 0 0,18 18-1,-18-18 1,1 0 328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5-23T14:07:32.249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1817 6050 0,'-18'0'15,"-35"53"32,18 0-47,0 35 16,-54 124 0,-52 123-1,88-176 1,36-142-1,34-52 1,19-35-16</inkml:trace>
  <inkml:trace contextRef="#ctx0" brushRef="#br0" timeOffset="185.12">1658 6227 0,'0'0'15,"18"0"-15,17 0 16,18 105 15,0 1-15,-36-53-16,1 71 15,17-1 1,-35 36 0,0-124-1</inkml:trace>
  <inkml:trace contextRef="#ctx0" brushRef="#br0" timeOffset="433.09">1552 6544 0,'0'0'0,"-17"0"16,17 18-16,17-18 15,18 0 1,54 0 15,-19 0-31,18 0 16,54-36-1,-125 36 1,1 0 0</inkml:trace>
  <inkml:trace contextRef="#ctx0" brushRef="#br0" timeOffset="3000.25">2540 5962 0,'-18'0'16,"1"18"15,-1 17-15,-17 88 0,0 89-1,35-18 1,35-88-1,35-71 1,1-53 0</inkml:trace>
  <inkml:trace contextRef="#ctx0" brushRef="#br0" timeOffset="3384.63">2822 6138 0,'53'0'31,"-35"18"-31,-1-18 16,19 18-16,-1 17 16,18 18-1,-18-18 1,-70 18-1,-18 0 1,-35-35 0,52-1-1,1-17 1,53 0 31,17 0-47,89 0 31,-1 0-15,-70 0-16</inkml:trace>
  <inkml:trace contextRef="#ctx0" brushRef="#br0" timeOffset="3549.15">3298 6615 0,'0'0'16,"18"17"-16,-18 1 0,0 17 16,-18-17-16,18 17 15,0 36 1,0 17 0</inkml:trace>
  <inkml:trace contextRef="#ctx0" brushRef="#br0" timeOffset="3983.44">3563 6103 0,'0'0'15,"18"0"-15,-1 18 16,1-18-16,35 0 15,-18 17 1,0 19 0,-17-1-1,-53 18 1,0-36 0,-1-17-1,54 0 16,17 0-15,0 0 0,1 0-16,34 0 15,1 36 1,-71 52 0,-71 18-1,1-53 1,34-36-1,19-52 1</inkml:trace>
  <inkml:trace contextRef="#ctx0" brushRef="#br0" timeOffset="4217.05">4251 5856 0,'0'0'0,"0"18"0,106 88 32,-89-71-17,1 106 1,-18 35 0,-18-70-1,1-53-15,-54 88 16,36-123-16</inkml:trace>
  <inkml:trace contextRef="#ctx0" brushRef="#br0" timeOffset="5001.47">1270 8096 0,'0'0'16,"0"-17"-16,-18 34 16,18 1-16,0 0 15,0 211 1,0 53-1,18-141 1,0-88 0</inkml:trace>
  <inkml:trace contextRef="#ctx0" brushRef="#br0" timeOffset="5499.82">1270 8149 0,'0'0'0,"18"-17"31,-1-1-31,36 18 16,53 0 0,-18 18-1,-70-1 1,-1 71-1,-17-52 1,-35 17-16,-71 17 16,71-52-1,17-18 1,36 0 0,53 0-1,70 35 16,-18 18-15,-87-18 0,-54 18-1,-17-18 1,-89 54 0,1-36-1,52-53 1,53 0-1,1 0 1,34-18-16</inkml:trace>
  <inkml:trace contextRef="#ctx0" brushRef="#br0" timeOffset="7818.27">2452 7902 0,'0'0'16,"-18"0"-16,-35 53 15,36-35-15,-1 70 16,-17 53 0,52 159-1,36-88 1,53-142 0,-53-52-1,-18-18-15</inkml:trace>
  <inkml:trace contextRef="#ctx0" brushRef="#br0" timeOffset="8033.62">2840 7955 0,'0'53'16,"0"-18"-1,0 18-15,0 18 16,0 140 0,17-34-1,-17-142 1</inkml:trace>
  <inkml:trace contextRef="#ctx0" brushRef="#br0" timeOffset="8233.61">3263 8520 0,'0'0'0,"0"17"16,0 1-16,0 17 15,18 36 1,-18-54-1,0 1 1</inkml:trace>
  <inkml:trace contextRef="#ctx0" brushRef="#br0" timeOffset="8618.83">3616 7937 0,'-18'0'15,"18"18"1,0 17-16,18 1 16,0 52-1,-1 0 1,54-35-1,17-35 1,18-1 0,-71-17-1,-35 18 1,-18 17 0,-87 89-1,-1-19 1,35-69 15,54-54-31</inkml:trace>
  <inkml:trace contextRef="#ctx0" brushRef="#br0" timeOffset="8816.48">3687 7902 0,'17'0'32,"18"0"-17,-17 0-15,17 0 0,54 0 16,52 18 0,-88-18-1</inkml:trace>
  <inkml:trace contextRef="#ctx0" brushRef="#br0" timeOffset="9034.12">4251 7638 0,'88'70'31,"-53"-35"-15,1 1-16,17 52 15,-18-35-15,-17 123 16,-18-105 0,-53 176-1,-36-106 1</inkml:trace>
  <inkml:trace contextRef="#ctx0" brushRef="#br0" timeOffset="11367.76">1623 9842 0,'-53'-17'15,"18"17"1,-36 0-1,0 53 1,1 141 0,52-53-1,71-35 1,35-71 0,-35-17-1,88-1 16,-88-34-31,36-19 16,-54 1-16</inkml:trace>
  <inkml:trace contextRef="#ctx0" brushRef="#br0" timeOffset="11584.14">2152 9648 0,'0'0'16,"0"18"-16,-35 0 15,17-1-15,18 19 16,-35 175 0,35 36-1,35-123 1,36-54 0,-19-52 15,-34-18-31,17-18 0</inkml:trace>
  <inkml:trace contextRef="#ctx0" brushRef="#br0" timeOffset="11816.88">2399 9966 0,'18'0'62,"17"0"-62,0 0 0,53 18 16,36-18-1,-71 17 1,-36-17-16,19-17 16</inkml:trace>
  <inkml:trace contextRef="#ctx0" brushRef="#br0" timeOffset="12001.06">2910 9543 0,'0'0'0,"0"17"16,0 1-16,0 0 15,0 105 1,18-17-1,-18 106 1,18-89 0</inkml:trace>
  <inkml:trace contextRef="#ctx0" brushRef="#br0" timeOffset="12185.12">3281 10336 0,'0'0'16,"17"0"-16,-17 18 0,0 0 15,0 17-15,0 18 16,0 17 0,-17-17-1</inkml:trace>
  <inkml:trace contextRef="#ctx0" brushRef="#br0" timeOffset="12584.3">3810 9613 0,'0'0'0,"-35"18"0,17-1 16,-17 1-16,0 35 15,-1-18-15,-17 18 16,-35 35 0,0 18-1,70-88 1,36-36 15,0 18-31,34 0 16,1 0-16,53-17 15,53-1 1,-36 0 0,-70 1 15,-53-19-31</inkml:trace>
  <inkml:trace contextRef="#ctx0" brushRef="#br0" timeOffset="12767.79">3775 9525 0,'0'0'0,"0"18"0,0 17 15,0 71 1,17-53-1,-17 17-15,18 89 16,17 35 0,-17-123-1</inkml:trace>
  <inkml:trace contextRef="#ctx0" brushRef="#br0" timeOffset="13000.95">4233 9419 0,'-17'0'0,"34"0"0,19 0 0,-19 18 16,107 35 0,-54 17-1,-52-17-15,17 88 16,-52 53-1,-72 124 1,54-265-16</inkml:trace>
  <inkml:trace contextRef="#ctx0" brushRef="#br0" timeOffset="22002.19">7849 6209 0,'0'0'0,"-17"0"16,17 35-1,0-17-15,0 70 16,0 88 0,0-70-1,0 71 1,-36-54 0,-34-123-1,-1-18 1,54 1-16,-19-18 15,-52-142 1,71 1 0,69 17-1,72 53 1,35 53 15,-18 36-15,-71 17-16,36 17 15,18 71 1,-107 54 0,-70 16-1,-17-52 1,-71 18 0,-36-36-1,107-71 1,-1-17-1,36 0 1,53-17 0</inkml:trace>
  <inkml:trace contextRef="#ctx0" brushRef="#br0" timeOffset="22785.05">8961 7073 0,'-18'-17'15,"18"-36"1,18 0-1,34-124 1,37-17 0,-36 106-1,-36 53-15,18 0 16,1 17 0,-19 36-1,19 140 1,-1 1-1,-17 106 1,-1-107 0,-17-105-1,-17-35 1</inkml:trace>
  <inkml:trace contextRef="#ctx0" brushRef="#br0" timeOffset="23019.31">8996 6862 0,'0'0'16,"-35"-18"-16,-1 18 15,19 0-15,17 18 16,35-36 0,71 18-1,70 0 1,-35 0-1,-53 0 1,-52 0 0</inkml:trace>
  <inkml:trace contextRef="#ctx0" brushRef="#br0" timeOffset="23220.04">9507 6456 0,'0'0'0,"-17"17"32,34 54-17,-17 52 1,36 107 0,-36-89-1,0-88 1</inkml:trace>
  <inkml:trace contextRef="#ctx0" brushRef="#br0" timeOffset="23671.03">9454 6456 0,'0'0'0,"-17"0"16,34 0-16,1 0 15,0 17 1,88 1 0,-1 0-1,-34 17 1,-71 18 0,-71 35-1,1-35 1,-1-18-1,18 1 1,53-36 0,36 0-1,69 0 1,1 0 0,-35 0 15,-54 17-31,1 19 15,0 34 1,-71 18 0,-35-17-1,52-54-15,-17 1 16,1-36 0</inkml:trace>
  <inkml:trace contextRef="#ctx0" brushRef="#br0" timeOffset="24053.77">9119 6279 0,'-17'0'15,"34"0"-15,-17 0 16,36 0-1,52 18 1,123 0 0,-17-18-1,-70-18 1,-89 0 0,-35 1-16,0-1 15,-17-52 1,-36-1-1,-18 18 1,36 35 0,70 36 31,-17 0-32</inkml:trace>
  <inkml:trace contextRef="#ctx0" brushRef="#br0" timeOffset="24306.29">10037 6826 0,'0'0'0,"0"36"16,0-54 93</inkml:trace>
  <inkml:trace contextRef="#ctx0" brushRef="#br0" timeOffset="24719.16">10477 7056 0,'0'-106'31,"18"53"-31,0 0 16,35-88-16,-18-18 31,0 71-16,1 53 1,16 70 0,-16 53-1,-19-35-15,1 0 16,35 141 0,-35-53-1,-36-35 1,0-71-1</inkml:trace>
  <inkml:trace contextRef="#ctx0" brushRef="#br0" timeOffset="24901.93">10460 6826 0,'0'0'0,"-18"0"0,1-17 31,34 17-16,54 0 1,17 0 0,35 0-1,124-18 1</inkml:trace>
  <inkml:trace contextRef="#ctx0" brushRef="#br0" timeOffset="25168.7">11289 6544 0,'0'0'0,"-18"0"0,-35 0 16,18 18-16,-18 17 15,18 53 1,17 106 15,89-70-15,17-89-1,-35-35-15,70 18 16,-70-18 0,-17-36-1,-36-34 1,-18 34-16</inkml:trace>
  <inkml:trace contextRef="#ctx0" brushRef="#br0" timeOffset="25468.75">10601 6085 0,'0'0'0,"18"18"0,-1-18 0,124 53 31,106-35-15,-88-1-1,53-17 1,-89-35 0,-88 0-1,-70-36 1,-35 1 0,17 34-1,0 19 1</inkml:trace>
  <inkml:trace contextRef="#ctx0" brushRef="#br0" timeOffset="29469.11">7902 8026 0,'0'0'0,"-35"0"0,17 0 15,18 17 1,18-17 0,35 18-1,53-18 1,-71 18-16,36-18 16,-1 0-1,-35 0 1,-17 17-1</inkml:trace>
  <inkml:trace contextRef="#ctx0" brushRef="#br0" timeOffset="29777.52">7867 8255 0,'0'0'0,"-35"18"0,17-18 16,-17 17-1,52-17 1,1 0 0,53 0-1,-36 0-15,106 0 16,-53 0 0,0-17-1,-17 17 1,-36 0-1,-17 0 17</inkml:trace>
  <inkml:trace contextRef="#ctx0" brushRef="#br0" timeOffset="30785.66">8696 7708 0,'0'0'0,"-18"35"0,1 18 16,-19 300 15,54-141-15,0-159-16,17 35 15,0-35 1,18 17-1,-35-34 1,-18-19 0,17-17-1</inkml:trace>
  <inkml:trace contextRef="#ctx0" brushRef="#br0" timeOffset="31685.96">11518 7673 0,'0'0'0,"0"18"16,53 34-1,-18 1 1,36 88-1,-36 36 1,-52-71 0,-36 35-1,-18 18 1,53-142-16,-17 1 16,53-53-1</inkml:trace>
  <inkml:trace contextRef="#ctx0" brushRef="#br0" timeOffset="32453.04">12259 7514 0,'0'0'0,"-53"124"31,18-1-31,35-52 16,0 87-1,0 1 1,35 53 0,36-36-1,-36-105 1,0-36 0,-17-35-1,-1 0-15,19 0 16</inkml:trace>
  <inkml:trace contextRef="#ctx0" brushRef="#br0" timeOffset="33821.8">15363 7514 0,'18'0'15,"0"0"-15,35 35 16,0 71-1,-36-53-15,1 71 16,-1 87 0,-52-70-1,-71 106 17,18-106-17,18-88 1</inkml:trace>
  <inkml:trace contextRef="#ctx0" brushRef="#br0" timeOffset="34700.85">12030 8096 0,'0'0'0,"0"18"0,-18 0 16</inkml:trace>
  <inkml:trace contextRef="#ctx0" brushRef="#br0" timeOffset="49583.49">9084 8184 0,'0'0'15,"-35"0"-15,-1 0 16,19 0-16,34 0 63,1 0-63,0 0 0,52 0 15,36 0 1,0 0-1,-35 0 1,-1 0 0,-17 0 15</inkml:trace>
  <inkml:trace contextRef="#ctx0" brushRef="#br0" timeOffset="49838.36">9666 7902 0,'0'18'46,"0"17"-46,0 0 16,0 18-16,18 0 16,-18 35-16,0 1 31,0 34-15,-18-70-1,18-18 1,-18-35-16</inkml:trace>
  <inkml:trace contextRef="#ctx0" brushRef="#br0" timeOffset="50071.21">10001 8520 0,'0'0'15,"0"17"-15,0 1 0,-35 17 16,17 0 0,-17 18 15,0 18-15,17-18-1,0-36-15,18 1 0</inkml:trace>
  <inkml:trace contextRef="#ctx0" brushRef="#br0" timeOffset="50723.84">10548 8061 0,'0'0'0,"0"-18"0,0 1 16,0-54 0,71 36-1,-18 35 1,-18 0-16,18 0 16,-18 17-16,0 36 31,-35 0-31,-88 53 15,-35 0 1,-1-71 15,54-17-15,52 0 0,36-18 15,87 17-16,37-17 1,-19-17 0,-70 17-1,-35 0 32</inkml:trace>
  <inkml:trace contextRef="#ctx0" brushRef="#br0" timeOffset="55139.04">12541 8043 0,'0'0'0,"-35"18"0,-18 0 31,71-18 0,-1 0-15,54 0 0,35 0-1,-53 17 1,-18-17-16,0 18 15,-17-18-15,35 0 16,0-18 0,-36 1-16</inkml:trace>
  <inkml:trace contextRef="#ctx0" brushRef="#br0" timeOffset="55598.26">13088 7832 0,'0'17'0,"53"-34"32,0 17-32,17 35 31,1 0-15,-36 18-1,-52 0 1,-72 18-1,19-71 1,-1 17 0,54-17-1,34 0 1,1 0 0,0 0-16,52 18 15,-52 0-15,35-1 16,-18 36-1,-53 18 1,-35-18 0,-70 17 15,35-35-15,52-35-1</inkml:trace>
  <inkml:trace contextRef="#ctx0" brushRef="#br0" timeOffset="55822.51">13511 8467 0,'0'0'0,"0"17"16,0 1 0,-17 0-16,17-1 31,-18 18-31,-52 54 16,17-54-1</inkml:trace>
  <inkml:trace contextRef="#ctx0" brushRef="#br0" timeOffset="56288.97">14270 7761 0,'0'0'0,"0"18"0,-18 17 15,18-17 1,-17 158 0,17-35-1,17 71 1,1-36-1,-18-123 1,0-35-16,0 17 31,0-17-15,0-1-16</inkml:trace>
  <inkml:trace contextRef="#ctx0" brushRef="#br0" timeOffset="56513.98">14658 8555 0,'0'0'15,"-35"0"1</inkml:trace>
  <inkml:trace contextRef="#ctx0" brushRef="#br0" timeOffset="57488.1">7849 10072 0,'0'0'0,"0"17"15,-35-17-15,0 36 32,52-36-32,1 0 31,17 0-31,71 17 16,35-17-1,-53-17 1,-52 17-1</inkml:trace>
  <inkml:trace contextRef="#ctx0" brushRef="#br0" timeOffset="57722.05">7849 10336 0,'0'0'0,"-17"0"0,-1 18 15,-17 0 1,52-18 0,1 0-1,17 0-15,71 0 16,-18 0 0,18 0-1,-53 35 1,-18-17-1</inkml:trace>
  <inkml:trace contextRef="#ctx0" brushRef="#br0" timeOffset="60139.06">8978 9719 0,'18'18'31,"52"35"-15,-34-36-1,52 89 1,-88 35-1,-35-70 1,-1-54-16,-34 36 16,17-53-1,-18 0 1,89-17 15,52 17-15,89 0-1,-71 17 1,-17 36 15,-71 35-15,-71 1 0,-52-37-1,17-34 1,53-18-1,36 0-15,-19-18 16,54-17 0,17-18-1</inkml:trace>
  <inkml:trace contextRef="#ctx0" brushRef="#br0" timeOffset="60388.93">9613 10248 0,'0'0'0,"0"18"0,35-18 16,54 17-1,34-17 1,-52 0-1,17 0 1,-53 0 0</inkml:trace>
  <inkml:trace contextRef="#ctx0" brushRef="#br0" timeOffset="60572.79">9860 10001 0,'0'0'16,"0"18"-16,-18 17 15,18 124 1,0 53 0,-17-107-1,-1-52-15,18 18 16</inkml:trace>
  <inkml:trace contextRef="#ctx0" brushRef="#br0" timeOffset="60972.03">10160 10107 0,'0'0'0,"18"-18"0,70-52 31,-35 52-31,70 1 16,-35 70 0,-35 70 15,-70-17-15,17-53-16,-71 35 15,36-53-15,-36 0 16,-35 1-1,54-36 1,34 0 0,53 0-1,18 0 1,-18 0-16,89-18 16,-54 36-1,-34-1 1,-1 1-1</inkml:trace>
  <inkml:trace contextRef="#ctx0" brushRef="#br0" timeOffset="61589.88">7567 11800 0,'0'0'0,"18"0"16,35 0-1,-18-17-15,106-19 32,-53 19-17,-35 52 1,-53-17-16</inkml:trace>
  <inkml:trace contextRef="#ctx0" brushRef="#br0" timeOffset="61788.87">7620 11942 0,'0'0'0,"-18"0"0,1 0 15,52 0 1,88 0-1,-17 0 1,35-18 0,-35 18 15,-53 0-31</inkml:trace>
  <inkml:trace contextRef="#ctx0" brushRef="#br0" timeOffset="62190.18">8378 11412 0,'0'0'0,"0"18"0,0 0 16,0 17-1,0 18 1,0 53-16,0-53 15,-17-36-15,34-17 47,19 0-31,52 0 0,18 0-1,-18 18 1,-70 35-1,-18-18-15,0 36 16,-53 70 0,-36-53-1,1-35 1,35-53 0,-17-88-1</inkml:trace>
  <inkml:trace contextRef="#ctx0" brushRef="#br0" timeOffset="62406.72">8343 11377 0,'0'0'0,"18"-18"0,-1 18 15,36 0 1,0-17-16,35 17 15,18 0 1,-17 0 0,-19 53-1,-35-18 1</inkml:trace>
  <inkml:trace contextRef="#ctx0" brushRef="#br0" timeOffset="62568.31">9278 12083 0,'0'0'0,"0"17"16,18-17 15</inkml:trace>
  <inkml:trace contextRef="#ctx0" brushRef="#br0" timeOffset="69224.19">9260 11977 0,'0'0'0,"18"0"31,-36 17-15,1 19-16,-1 17 0,-35 35 16,-35 71-1,35-54 1,35-69-1</inkml:trace>
  <inkml:trace contextRef="#ctx0" brushRef="#br0" timeOffset="69422.84">9331 12118 0,'0'0'0,"0"18"0,0-1 16,-35 36-1,-36 71 1,-17 17 0,35-53-1,18-18 1,17-70 0</inkml:trace>
  <inkml:trace contextRef="#ctx0" brushRef="#br0" timeOffset="69640.95">8996 12241 0,'-18'0'16,"36"18"0,17 0-1,0 17-15,18 0 16,88 36-1,-70-18 1,-36-36-16,1 1 16,-19-18-16,-17 0 15</inkml:trace>
  <inkml:trace contextRef="#ctx0" brushRef="#br0" timeOffset="69856.86">9102 12100 0,'0'0'0,"-18"0"0,18-17 32,18 34-17,52 19 1,71 34 0,18 18-1,-71 0 1,-35-52-1,-35-36-15</inkml:trace>
  <inkml:trace contextRef="#ctx0" brushRef="#br0" timeOffset="71774.14">17815 5997 0,'0'0'0,"-17"0"0,34 0 32,1 0-17,88 18 1,-18 35 0,-53 0-1,-35 17 1,-70-17-1,17-18 1,-35-17 0,-1-18-1,36 0 1,71 0 15,0 0-15,52-18-16,18 1 15,-52-1-15,70 1 32,-1 34-17,-34 18 1</inkml:trace>
  <inkml:trace contextRef="#ctx0" brushRef="#br0" timeOffset="72206.38">17709 6509 0,'0'0'16,"-52"-36"-16,16 1 0,-70-88 16,71-18-1,35 35 1,106-53-1,88 36 1,53 70 15,0 106-15,-106 70 0,-106 53-1,-52-52 1,-19-71-16,-52 35 15,-71 18 1,-17-36 0,53-34-1,34-36 1,36 0 0,36 0-1,-1 0-15</inkml:trace>
  <inkml:trace contextRef="#ctx0" brushRef="#br0" timeOffset="72437.38">18292 6509 0,'17'0'15,"-34"0"-15,17 0 16,17 0-1</inkml:trace>
  <inkml:trace contextRef="#ctx0" brushRef="#br0" timeOffset="91375.51">19121 6985 0,'0'0'0,"17"-35"0,18-53 15,1 17 1,17-53-1,0-34 1,-36 140-16,1 0 16,-1 18-1,19 106 1,-19 18 0,19 105-1,-19-123 1,-17-71-16,0 0 15,0 1 1</inkml:trace>
  <inkml:trace contextRef="#ctx0" brushRef="#br0" timeOffset="91592.61">19156 6879 0,'0'0'15,"-18"0"-15,36 0 32,17 0-17,106-17 1,18-1 0,-71 0-1,-17 18 1,-54-17-1</inkml:trace>
  <inkml:trace contextRef="#ctx0" brushRef="#br0" timeOffset="91791.64">19756 6438 0,'-18'18'31,"18"-1"-31,0 19 15,0 70 1,18 88 0,-18-53-1,0-88 1</inkml:trace>
  <inkml:trace contextRef="#ctx0" brushRef="#br0" timeOffset="92242.66">19773 6403 0,'18'-18'16,"-1"18"-16,36 0 16,36 18-1,-19 17 16,-52 0-15,-36 1 0,-17 17-1,0-36-15,-71 19 16,53-19 0,35 1-1,36-18 1,88 17-1,17 1 1,-52 0 0,-54-18-16,19 35 15,-19 0 1,-87 71 0,-19-18 15,1-35-16,35-17 1,18-36-16</inkml:trace>
  <inkml:trace contextRef="#ctx0" brushRef="#br0" timeOffset="92625.38">19315 6191 0,'0'0'0,"17"0"16,1 0-16,70 0 16,71 36-1,52-1 16,-34-35-15,-124 0 0,-36 0-16,1-18 15,-36-35 1,-35-35 0,-17 17-1,17 19 1,35 34-1,36 71 17</inkml:trace>
  <inkml:trace contextRef="#ctx0" brushRef="#br0" timeOffset="92859.8">20426 6667 0,'0'0'0,"-18"0"0,-17 18 15,17-18 1,36-18 15,0 1-15,17-1-1,-35 1-15,0-1 16</inkml:trace>
  <inkml:trace contextRef="#ctx0" brushRef="#br0" timeOffset="93275.34">20743 7038 0,'0'0'0,"-17"0"0,-1-18 16,0-35-1,36-35 1,53-35-1,34-89 1,1 71 0,-35 106-1,-36 70 1,-17 35 0,-18 1-16,0-18 31,17 17-31,-17 89 15,0 18 1,0-89 0,18-53-1,0-35-15</inkml:trace>
  <inkml:trace contextRef="#ctx0" brushRef="#br0" timeOffset="93459.56">20814 6738 0,'0'0'0,"-18"0"0,1 0 0,34 0 16,1 0-1,88 18 1,0-18 0,-36 17-16,71-17 31,71-17-31</inkml:trace>
  <inkml:trace contextRef="#ctx0" brushRef="#br0" timeOffset="93692.67">21590 6597 0,'0'0'0,"-35"0"16,17 18-16,-17-1 15,0 54 1,17 70-1,88-35 1,36-53 0,0-36-1,-71-17 1,1-35 0,-19 17-16,-17 1 15</inkml:trace>
  <inkml:trace contextRef="#ctx0" brushRef="#br0" timeOffset="94025.69">21114 6191 0,'0'0'0,"-18"-17"0,0 17 15,36-18 1,88 18-1,70 0 1,1-18 0,-89 1-1,-70 17-15,-1 0 16,-34-18 0,-54-35 15,-17-17-16,35 34 1,53 19 0,35 17 15</inkml:trace>
  <inkml:trace contextRef="#ctx0" brushRef="#br0" timeOffset="94508.21">22296 6720 0,'0'0'0,"17"0"15,160 18 1,-142-18-1,88 0 1,-70 0 0</inkml:trace>
  <inkml:trace contextRef="#ctx0" brushRef="#br0" timeOffset="94692.64">22331 6914 0,'0'0'0,"-35"0"15,17 0-15,0 0 0,54 18 32,87-18-17,71 0 1,-35 0 0,-89 18-1</inkml:trace>
  <inkml:trace contextRef="#ctx0" brushRef="#br0" timeOffset="95425.81">23125 6438 0,'0'0'0,"-18"0"15,18 18 1,0-1-16,-18 72 15,18 158 1,0-18 0,0-106-1,0-87 1,0-19-16</inkml:trace>
  <inkml:trace contextRef="#ctx0" brushRef="#br0" timeOffset="95644.04">23495 6456 0,'0'17'16,"-18"-17"-16,18 18 15,-53 70 1,-35 106-1,0 0 1,70-123 0,1-71-16,34 0 15</inkml:trace>
  <inkml:trace contextRef="#ctx0" brushRef="#br0" timeOffset="95843.8">23530 6509 0,'0'0'0,"18"0"0,0 17 16,-1-17-1,1 36-15,-1 34 16,19 54 0,-19 52-1,-34-88 1,-36-35-1</inkml:trace>
  <inkml:trace contextRef="#ctx0" brushRef="#br0" timeOffset="96042.98">23319 6756 0,'0'0'0,"-18"-18"0,36 18 31,-1 0-15,1 18-16,70-18 16,18 0-1,88-18 1,-88-17 0</inkml:trace>
  <inkml:trace contextRef="#ctx0" brushRef="#br0" timeOffset="96259.76">23918 6421 0,'0'0'15,"0"-18"-15,0 36 0,-17-18 16,17 88 0,17 35-1,-17 71 16,0-70-15,0-18 0,-17-89-16</inkml:trace>
  <inkml:trace contextRef="#ctx0" brushRef="#br0" timeOffset="96694.15">23954 6403 0,'0'0'0,"0"18"16,17-18-1,-17 17-15,71 36 16,-1 18 0,-34-36 15,-36-17-31,0-1 15,-71 54 1,-35-54 0,18 1-1,53-18 1,52 0 0,72 0-1,-1 18 1,0-1-1,18 54 1,-89-1 0,-69 1-1,-37-18 1,-34-18 0,35-35 15</inkml:trace>
  <inkml:trace contextRef="#ctx0" brushRef="#br0" timeOffset="97026.86">23530 6244 0,'0'0'0,"18"0"0,17 0 31,0-17-31,142 17 16,35 0-1,-36 0 1,-123-18 0,-36 0 15,-34-17-16,-36-36 1,0 1 0,18 17-1,35 18 1</inkml:trace>
  <inkml:trace contextRef="#ctx0" brushRef="#br0" timeOffset="97308.79">24483 5927 0,'0'0'0,"-18"17"0,18 1 0,-18 70 16,18 141 15,-17-52-16,17 158 1,-18-35 0,18-159-1,0-71 1,0-52 0,18-18-16</inkml:trace>
  <inkml:trace contextRef="#ctx0" brushRef="#br0" timeOffset="97809.34">24906 6473 0,'0'18'15,"0"17"1,0 18-16,-18 18 16,18 193-1,18-105 1,-18-35 0,18-107-1</inkml:trace>
  <inkml:trace contextRef="#ctx0" brushRef="#br0" timeOffset="98026.11">25453 6421 0,'-18'17'15,"1"18"-15,-1 1 16,-17 34-1,-71 124 1,53-105-16,-18 69 16,36-70-1</inkml:trace>
  <inkml:trace contextRef="#ctx0" brushRef="#br0" timeOffset="98226.46">25400 6544 0,'0'0'0,"18"0"0,-1 18 15,1 17-15,17 71 16,0 123 0,-35-123-1,0-53 1,0 0-1,-17-18-15,-18-17 0</inkml:trace>
  <inkml:trace contextRef="#ctx0" brushRef="#br0" timeOffset="98410.81">25224 6862 0,'0'0'16,"-18"0"-16,36 0 15,-1 0 1,142 17 0,53 1-1,-36-36 1</inkml:trace>
  <inkml:trace contextRef="#ctx0" brushRef="#br0" timeOffset="98642.88">25982 6597 0,'0'0'15,"-35"18"-15,0-1 0,-18 36 16,17 18 0,36 35-1,0-71-15,53 18 16,71 0-1,-18-36 1,-18-52 0,-88 17-16</inkml:trace>
  <inkml:trace contextRef="#ctx0" brushRef="#br0" timeOffset="98942.72">25523 6279 0,'0'0'0,"-17"18"15,34-18-15,1 0 16,53 18 0,-36-1-16,88-17 15,89 0 1,-71-17-1,-88-19 1,-123 1 0,-19-18-1,1 18 1,71 17 0,-1 18-1</inkml:trace>
  <inkml:trace contextRef="#ctx0" brushRef="#br0" timeOffset="99242.91">26476 5927 0,'0'0'0,"-18"17"15,18 1-15,-35 141 16,17 123 0,1-159-1,17 301 1,17-142 0,1-159-1,-18-70 16,0-53-15</inkml:trace>
  <inkml:trace contextRef="#ctx0" brushRef="#br0" timeOffset="99448.23">26793 7038 0,'-17'0'0,"17"18"15,-18-18-15</inkml:trace>
  <inkml:trace contextRef="#ctx0" brushRef="#br0" timeOffset="100212.6">27217 6632 0,'0'0'16,"-18"0"-16,-105 159 31,105-88-31,18 87 16,35-105-1,36-18 1,17-35 0,-17-70-1,-18-18 1,-18 0 0,-18 52 15,1 19-16,-18 34 1,35 71 0,36 1-1,17-36 1,0-53 0,-35-18-1,-17 0-15,-19-35 16,1 36-16,-36-36 15,-17-18 1,-36 36 0,-35 0-1,71 52 1,0 36 0,35-17 15</inkml:trace>
  <inkml:trace contextRef="#ctx0" brushRef="#br0" timeOffset="100510.06">28240 6597 0,'0'0'15,"-18"0"-15,1 0 0,-19 0 16,-52 53-1,35 17 1,53 54 0,88-36-1,-35-53 1,-17-17-16,-19 0 31,-34 17-15,-72 18-1,1-18 1,53-35 0,53-35-16</inkml:trace>
  <inkml:trace contextRef="#ctx0" brushRef="#br0" timeOffset="100910.26">28469 6703 0,'0'0'0,"-17"53"0,-19 70 16,36 54-1,53-107 1,-35-52-16,70-1 16,-17-17 15,52-88-16,-70-35 1,-53 35 0,-53-1-1,-35-17 1,35 71-16,-53 35 16,0 53-1,89 0 1,70 35-1,70-35 1,-17-53 0,0 0-1,-53-17-15</inkml:trace>
  <inkml:trace contextRef="#ctx0" brushRef="#br0" timeOffset="102010.01">17868 8731 0,'0'0'0,"-17"18"0,52 0 32,0-18-32,18 17 15,53 1 1,53-1-1,-36-17 1,-70 0 0</inkml:trace>
  <inkml:trace contextRef="#ctx0" brushRef="#br0" timeOffset="102193.29">17851 8996 0,'0'0'0,"17"0"16,89 35 0,53-17-1,-36-18 1,1-18 0,-71 0-1</inkml:trace>
  <inkml:trace contextRef="#ctx0" brushRef="#br0" timeOffset="102460.29">18256 8590 0,'0'0'16,"-17"0"-16,17 18 0,17-18 15,71 0 1,1 35-1,-19 71 1,-70-18 0,0-35-16,-35 35 15,-53 53 1,35-70 0,35-54 15</inkml:trace>
  <inkml:trace contextRef="#ctx0" brushRef="#br0" timeOffset="103177.14">19173 8819 0,'0'0'0,"-35"0"15,-53 36 1,-18 70 0,18 52-1,88-17 1,53-70-1,35-71 1,-53-18-16,54-17 16,-19-53-1,-52 17 1,-18 54 0,0 52 30,0 0-46,35 36 16,0-36 0,36-17-1,17-36 1,-35-53 0,-35 1-1,-18 17 1,-36 18-1,1 17-15,-18-17 16,0 35 0,18 0-1,17 35 1,1-35 0</inkml:trace>
  <inkml:trace contextRef="#ctx0" brushRef="#br0" timeOffset="103493.61">19808 8872 0,'0'0'0,"-17"0"0,-36 0 16,-18 0-1,36 18 1,17 35-1,54 17 1,52 1 0,-53-36-1,-35 18 1,-53 18 15,-17-18-15,34-36-16,-16 1 15,16-18 1,54-18-16</inkml:trace>
  <inkml:trace contextRef="#ctx0" brushRef="#br0" timeOffset="103909.83">20002 8925 0,'0'0'0,"0"18"0,-17 70 16,17 53 0,0 0-1,17-88 1,19-35-16,34-18 31,-34 0-31,-1-18 16,53-88-1,-53-17 1,-52 52 0,-36-52-1,-53 52 1,53 71 0,18 18-16,-18 35 15,35 35 1,36-17-1,70-18 1,-17-53 0,17-18-1,-53 0 1</inkml:trace>
  <inkml:trace contextRef="#ctx0" brushRef="#br0" timeOffset="104109.41">20673 8925 0,'0'0'16,"17"0"-16,1 0 15,17 18 1,18 0-1</inkml:trace>
  <inkml:trace contextRef="#ctx0" brushRef="#br0" timeOffset="104327.11">20567 9155 0,'0'0'0,"-18"17"16,36-17 0,0 0-1,70 18 1,18-18 0,-36 0-1,-52 17 1</inkml:trace>
  <inkml:trace contextRef="#ctx0" brushRef="#br0" timeOffset="105745.03">21361 9049 0,'-18'0'31,"0"0"-15,36 0 265,0 17-265,17-17-16,0 0 16,177 18-1,-159-18 1,17 0-1,195 0 1,0 0 0,17 0-1,-71 0 1,-87 0-16,140 0 16,54 0-1,229 18 1,-106-18-1,-53 35 1,-177-17 0,72 17-1,-125-18 1,-105 1-16,18-18 31,-36 0-15,-52 0-1,-72 0 1,1-18 0</inkml:trace>
  <inkml:trace contextRef="#ctx0" brushRef="#br0" timeOffset="106945.06">22278 8767 0,'0'0'0,"0"17"0,35-52 47,-17 0-47,35-54 15,35-52 1,-53 35 0,-17-17-1,-18 141 16,17 87-15,1 107 0,17-71-1,-17-70 1,-18-54 0,18 1-1</inkml:trace>
  <inkml:trace contextRef="#ctx0" brushRef="#br0" timeOffset="107161.6">22384 8537 0,'0'0'0,"-18"0"0,0 0 16,36 0-1,17 0 1,106 0-1,-17 18 1,-53-1 0,17-52-1,-71 35 1</inkml:trace>
  <inkml:trace contextRef="#ctx0" brushRef="#br0" timeOffset="107343.89">22807 8237 0,'-18'36'16,"18"-1"-1,-17 159 1,17-88 0,0 0-1,17-53 1,1-53-16</inkml:trace>
  <inkml:trace contextRef="#ctx0" brushRef="#br0" timeOffset="107776.9">22772 8255 0,'0'0'15,"-18"0"-15,36 0 16,-1 18-1,54 17 1,0 0 0,34 18-1,-105-35 1,-35 17 0,0-17-16,-36 17 15,-52 0 1,88-35-1,35 18 1,88-18 0,-18 0-1,54 35 1,-36 0 15,-70 1-15,-54-1-1,-34 18 1,-18 0 0,35-18-1,35-53 1</inkml:trace>
  <inkml:trace contextRef="#ctx0" brushRef="#br0" timeOffset="108144.21">22419 8079 0,'0'0'0,"18"0"15,-1 0 1,54 17-1,70 1 1,0-18 0,-88-18-16,35 1 15,-35-36 1,-53 17 0,-53-17-1,-35 18 1,35 35-1,71 18 17,-1 17-17</inkml:trace>
  <inkml:trace contextRef="#ctx0" brushRef="#br0" timeOffset="108327.52">23354 8467 0,'0'0'0,"-18"0"16,-17 17-1,53-17 32,-1 0-47,36 0 16</inkml:trace>
  <inkml:trace contextRef="#ctx0" brushRef="#br0" timeOffset="108644.37">23707 8714 0,'0'0'0,"-18"0"0,0-18 15,1-17 1,-1-36-1,18 36-15,35-53 16,18-18 0,88-53-1,-52 106 1,-54 71 0,-17 52-1,17 124 1,-18-70-1,-17-1 1,0-34 0,-35-37-1</inkml:trace>
  <inkml:trace contextRef="#ctx0" brushRef="#br0" timeOffset="108827.52">23742 8572 0,'0'0'0,"-18"-17"16,1-1 0,52 18-1,53 0 1,71 0 0,-36 0-1,-70-17-15,53-1 16</inkml:trace>
  <inkml:trace contextRef="#ctx0" brushRef="#br0" timeOffset="109044.11">24377 8308 0,'0'0'16,"-18"0"-16,-17 18 0,0 17 31,-1 0-31,1 53 16,53 18-1,70-35 1,53-54 0,-53 1-1,-52-36 1,-36 1-16</inkml:trace>
  <inkml:trace contextRef="#ctx0" brushRef="#br0" timeOffset="109344.12">23865 8061 0,'18'0'16,"17"0"0,1 0-1,105 0 1,0 0-1,-18 0 1,-70-18 0,-35 1-1,-36 17-15,1-36 16,-1 19-16,-17-36 16,-18 18-1,17 17 1</inkml:trace>
  <inkml:trace contextRef="#ctx0" brushRef="#br0" timeOffset="109944.48">21960 9490 0,'0'0'16,"0"-18"-16,-17 18 0,17 88 31,0-35-31,0 0 16,0 194-1,0-18 1,0-123 0,17-88-1</inkml:trace>
  <inkml:trace contextRef="#ctx0" brushRef="#br0" timeOffset="110278">22260 10142 0,'0'0'0,"0"-17"31,0-1-16,0-17-15,18-18 16,70-106 0,-35 36-1,-35 105 1,-1 53 15,1 36-15,0 123-1,-18-88 1,17-36 0,-17-52-1,-17-36-15</inkml:trace>
  <inkml:trace contextRef="#ctx0" brushRef="#br0" timeOffset="110461.3">22260 9984 0,'0'0'16,"-17"0"-16,-1 0 0,18-18 16,53 18-1,53 18 17,52-18-17,-69 0 1,-54 0-16,18-36 0</inkml:trace>
  <inkml:trace contextRef="#ctx0" brushRef="#br0" timeOffset="110645.72">22737 9684 0,'0'0'16,"0"17"-16,-18-17 0,0 53 31,18 0-31,0 88 15,0 18 1,0-88 0,36-71-1</inkml:trace>
  <inkml:trace contextRef="#ctx0" brushRef="#br0" timeOffset="111111.24">22737 9701 0,'0'0'0,"0"-17"0,-18 17 16,36-18-1,70 36 1,35 17 0,-70-17-1,0 17 1,-71 0-1,-52 18 1,-1-35 0,-52 35-1,88-36 1,52 1 15,36 0-15,53-1-1,-18-17 1,-35 0 0,-35 18-1,-54 35 1,-17-18 0,-35 36-1,18-18 1,-1-18-1,36-35-15</inkml:trace>
  <inkml:trace contextRef="#ctx0" brushRef="#br0" timeOffset="111460.87">22366 9560 0,'0'0'0,"-18"0"16,54 0-1,-1 18 1,0 0-16,89-1 16,87-17-1,-17-17 1,-123-19-1,-89 1 1,1 0 0,-1 17-16,-35-17 15,-17 0 1,34 35 15</inkml:trace>
  <inkml:trace contextRef="#ctx0" brushRef="#br0" timeOffset="111727.52">23248 9331 0,'0'0'0,"0"18"0,0-1 15,-18 71 1,18-35-16,-17 141 31,34-123-31,-34 176 16,17-88 15,-18-106-15,18-36-1</inkml:trace>
  <inkml:trace contextRef="#ctx0" brushRef="#br0" timeOffset="111977.25">23513 9666 0,'0'0'0,"0"18"15,0-1 1,0 1-16,17 70 16,-34 142-1,17-36 1,17-106 15,1-71-15,-18 1-1,35-36-15,-17 1 0</inkml:trace>
  <inkml:trace contextRef="#ctx0" brushRef="#br0" timeOffset="112177.86">23954 9754 0,'-18'0'0,"0"0"16,18 18-1,-70 123 1,-18 88 0,52-123-1,36-71 1,18-52 0</inkml:trace>
  <inkml:trace contextRef="#ctx0" brushRef="#br0" timeOffset="112393.65">23936 9790 0,'0'0'0,"18"0"0,-18 17 31,35 36-15,-17 71-1,17 52 1,-18-35-1,-17-53 1,-17-70 0</inkml:trace>
  <inkml:trace contextRef="#ctx0" brushRef="#br0" timeOffset="112593.8">23777 10089 0,'-17'0'0,"34"0"0,-52-17 0,17 17 16,18 17 0,36 1-1,34 0 1,-17-18-16,35 0 16,36 0-1,-1-36 1,-88 19-16</inkml:trace>
  <inkml:trace contextRef="#ctx0" brushRef="#br0" timeOffset="112794.68">24412 9913 0,'-17'0'16,"34"0"-16,-70 0 0,18 18 16,0 17-1,-18 53 1,35 18-1,89-53 1,35-18 0,-18-35-1,-53-53 1,-17 36-16</inkml:trace>
  <inkml:trace contextRef="#ctx0" brushRef="#br0" timeOffset="113111.58">23936 9772 0,'0'0'0,"18"18"0,17-18 15,0 0 1,124 17-1,17-17 1,-35-17 0,-105-1-1,-19 18-15,-34-18 16,-36-17 0,-18 0-1,36 17 1,35 0-1,18 36 1</inkml:trace>
  <inkml:trace contextRef="#ctx0" brushRef="#br0" timeOffset="113445.06">24818 9507 0,'0'0'0,"-35"0"32,35 18-32,0 141 15,0-1 1,0 125-1,0-160 1,17-70-16,-17 18 16,0-36-1,0-17 17,18-54-17,0 19-15</inkml:trace>
  <inkml:trace contextRef="#ctx0" brushRef="#br0" timeOffset="114660.92">26282 9049 0,'0'0'0,"18"0"46,-1 0-46,36 0 0,53 0 16,17-18 0,-87 18-16,34 0 15,-70 35 1</inkml:trace>
  <inkml:trace contextRef="#ctx0" brushRef="#br0" timeOffset="114878.34">26335 9260 0,'0'0'0,"-18"0"0,1 18 15,-1-18-15,53 0 32,71 18-17,53-18 1,-36 17-1,-35-34 1,-70 17 0</inkml:trace>
  <inkml:trace contextRef="#ctx0" brushRef="#br0" timeOffset="115893.99">27287 9137 0,'0'0'0,"-17"0"0,34 0 141,1 0-126,0 0-15,-1 0 0,1 0 16,70 0 0,18 0-1,-36 0-15,177 18 16,-35-18-1,35 17 1,212 18 0,-1 18-1,-123-35 1,-141 0 0,-123-36-16,70 18 15,-123 0 1,-18-18 46</inkml:trace>
  <inkml:trace contextRef="#ctx0" brushRef="#br0" timeOffset="116661.51">28487 8184 0,'0'36'31,"-18"-1"-31,1 0 16,-19 89-1,-17-1 1,53-105-1,18-36 17,0 1-17,17 17-15,0 0 16,53-18 0,-17 53-1,-71 18 1,-18 35-1,-52-17 1,17-36 0,-18-17-1,36-53 1</inkml:trace>
  <inkml:trace contextRef="#ctx0" brushRef="#br0" timeOffset="116895.01">28469 8202 0,'0'0'0,"18"0"15,-1 0-15,19 0 16,-1 0 0,106 35-1,-17 1 1,-54-19-1,-52-17-15,17 18 16</inkml:trace>
  <inkml:trace contextRef="#ctx0" brushRef="#br0" timeOffset="127662.91">27834 10125 0,'0'0'15,"-35"17"-15,0 36 16,35-17-16,0 34 16,17 18-1,-17-52-15,18 34 16,35 1-1,-18-36 1,-17-17 0,-1-36 15,-17-70-15,0 17-1,18 18-15,0-35 16,35-71-1,17 18 1,-35 88 0,54-17-1,-1 52 1,18 18 0,-18 18-1,-18-1 1,1-17-1,-1 36 1,-70-19 0,-52 1 15,16 0-31</inkml:trace>
  <inkml:trace contextRef="#ctx0" brushRef="#br0" timeOffset="128406.03">28363 10248 0,'0'0'0,"-17"35"0,-36 89 32,35-106-32,0-1 15,18 1 1,18-18 15,17-18-31,36-17 16,0 35-1,-36-18 1,18 18 0,0 18-1,-53 52 1,-18-17-1,0-53 1,18 0-16,-35-35 16,35 17-16,18 18 15</inkml:trace>
  <inkml:trace contextRef="#ctx0" brushRef="#br0" timeOffset="128454.26">28540 10477 0</inkml:trace>
  <inkml:trace contextRef="#ctx0" brushRef="#br0" timeOffset="129579.05">28540 10566 0,'17'0'16,"1"0"62,0 0-47,-18 17 16,0 1-47,-18 0 16,0 17-16,-52 35 15,17-34 1,35-36-16,-17 17 16,17-34-1,1-19 1</inkml:trace>
  <inkml:trace contextRef="#ctx0" brushRef="#br0" timeOffset="129946.25">28416 10213 0,'0'0'0,"18"0"47,0 0-31,17 0-1,0 0-15,53 0 16,-17 0-1,17 18 1,-70-1 0,-1-17 15</inkml:trace>
  <inkml:trace contextRef="#ctx0" brushRef="#br0" timeOffset="130161.24">28981 10495 0,'0'0'16,"-18"0"-16,0 18 0,1-18 15</inkml:trace>
  <inkml:trace contextRef="#ctx0" brushRef="#br0" timeOffset="132263.21">29457 10301 0,'0'53'16,"0"-18"-16,0 1 16,35 16-1,36 19 1,-18-36-1,-18-17 1,-35-53 15,-18-54-15,-35-52 0,53-17-1,18-19 1,-18 142-1,53-71 1,18 53 0,34 53 15,19 18-15,-1-1-1,-17 1 1,-71 0-1,-52-1 17,-19-17-32</inkml:trace>
  <inkml:trace contextRef="#ctx0" brushRef="#br0" timeOffset="132412.92">29933 10160 0,'0'0'0,"0"35"15,-17 1-15,17-1 0,0 53 16,-18 0 15,0-17-15,18-54-16</inkml:trace>
  <inkml:trace contextRef="#ctx0" brushRef="#br0" timeOffset="132712.74">30145 10389 0,'0'0'0,"17"18"0,-17 0 16,18-1-16,35 1 15,-35-1-15,17-17 16,53-17-1,-17-54 1,-71 54 0,-53-36 15,-35 0-15,-1 35-1,54 18 1,0 0-1</inkml:trace>
  <inkml:trace contextRef="#ctx0" brushRef="#br0" timeOffset="133580.82">25947 12118 0,'0'0'16,"0"18"-16,-18-18 0,18 0 31,18 17-31,52-17 16,71 18 0,-17-18-1,-71 17 1</inkml:trace>
  <inkml:trace contextRef="#ctx0" brushRef="#br0" timeOffset="133763.5">25947 12418 0,'0'0'16,"0"17"-16,35-17 15,0 0 1,54 0-1,140-17 1,-106 17 0,71 35-1</inkml:trace>
  <inkml:trace contextRef="#ctx0" brushRef="#br0" timeOffset="134596.87">27799 11977 0,'0'0'0,"-18"-18"0,18 36 31,0-1-15,-17 54-16,-1 52 15,0-52 17,36-71-17,0-18 1,17-17-1,53-18 1,0 36 0,-35 34-1,-18 36 1,-35 0 0,-17-18-16,-18 18 15,-54 0 1,-16-18-1</inkml:trace>
  <inkml:trace contextRef="#ctx0" brushRef="#br0" timeOffset="134780.35">27905 11942 0,'53'0'15,"-18"0"1,0 0-16,89 35 16,-19-18-1,-52 1 1</inkml:trace>
  <inkml:trace contextRef="#ctx0" brushRef="#br0" timeOffset="135113.7">27129 12453 0,'-18'0'31,"36"18"-31,17-18 15,159 0 1,106 0 0,-71 17-1,-105 1-15,105 17 16,35 1 0,-122-19-1,-125 1-15,-17-1 16,-17 1-1,-54-18 1</inkml:trace>
  <inkml:trace contextRef="#ctx0" brushRef="#br0" timeOffset="136146.9">27270 13017 0,'0'18'16,"0"17"-1,0 1-15,35 87 16,-17-52-1,17-18 1,-17-36 0,-18-34 15,0-19-15,0-34-1,17-18 1,1-1-1,-18 36-15,35-52 16,18-19 0,18 71-1,17 36 1,18 34 0,-18 1-1,-35 0-15,88 17 16,-71-18-1,-52-17 1,-36 18 0,-17-18-1</inkml:trace>
  <inkml:trace contextRef="#ctx0" brushRef="#br0" timeOffset="136462.92">27711 13070 0,'-18'36'0,"36"-72"0,-54 125 15,36-19 1,0-52 0,18-18-1,35 0 1,18-18-1,-1 1 1,-35 52 0,-35 53 15,-35-35-15,0-35-16,-18 17 15,-18 18 1,18-71-1</inkml:trace>
  <inkml:trace contextRef="#ctx0" brushRef="#br0" timeOffset="136899.95">27728 13159 0,'0'0'0,"36"-18"31,-19 18-31,19-18 0,69 1 15,1 17 1,-35 0 15,-36 53-15,-53 0 0,-17 52-1,17-16 1,36-37-1,53-16 1,17-54 0,-18 0-1,-52 1-15,17-18 16,-35 17-16,0-17 16,-35-54-1,-36 19 1,19 17-1,34 35 1,53 1 15,36-1-31</inkml:trace>
  <inkml:trace contextRef="#ctx0" brushRef="#br0" timeOffset="137179.85">29263 12735 0,'-35'18'32,"52"-18"-32,1 0 15,70 0 1,36 18 0,-72-18-16</inkml:trace>
  <inkml:trace contextRef="#ctx0" brushRef="#br0" timeOffset="137380.51">29192 12947 0,'-17'0'16,"34"0"0,1 0-1,88 0 1,-36 0-1,-52 0-15,35 18 16,17-18 0</inkml:trace>
  <inkml:trace contextRef="#ctx0" brushRef="#br0" timeOffset="138096.75">29951 12788 0,'0'0'0,"-18"0"0,1 0 16,34 0-1,89 0 17,53 18-17,105-1 1,-123 1-16,159 17 15,88 36 1,-70-18 0,-124-36-1,-106-17 1,-70 0 0,-36 0-1,-35 0 1,-70 36-1</inkml:trace>
  <inkml:trace contextRef="#ctx0" brushRef="#br0" timeOffset="138513.76">30445 13176 0,'0'0'0,"-36"36"15,19-1-15,-1 35 16,18 1-1,71 17 1,52-53 0,-70-35 15,-35 0-31,-1 0 16,-70 18 15,-52 17-16,34 1 1,-35-1 0,71-18-1</inkml:trace>
  <inkml:trace contextRef="#ctx0" brushRef="#br0" timeOffset="138747.34">30392 13070 0,'0'0'0,"17"0"0,1 0 16,53-17-1,105-1 1,-17 36-1,-89-36 1,-17 18 0</inkml:trace>
  <inkml:trace contextRef="#ctx0" brushRef="#br0" timeOffset="139513.29">30939 13476 0,'0'18'15,"0"35"1,17-18-16,-17-17 16,18 52-1,17-52 1,-17-18 0,-1-18-1,1-52 1,0-19-1,17-16 1,0-19 15,18 54-15,18 34 0,-1 36-1,54 18 1,-36 0-1,18 17 1,-89 0 0,-34-17-1</inkml:trace>
  <inkml:trace contextRef="#ctx0" brushRef="#br0" timeOffset="139846.9">31362 13370 0,'0'0'0,"18"18"0,-1 0 0,1-18 16,35 17-16,0 36 31,-36-18-15,-34-17-1,-19 0-15,-17-1 16,-70 19-1,70-19 1,35 1 0,54-36-1,34 36 1,54-18 0,-54 17-1,1-17 1,-53-17-1</inkml:trace>
  <inkml:trace contextRef="#ctx0" brushRef="#br0" timeOffset="140181.24">31150 12100 0,'-17'0'15,"-1"36"1,0-19-16,18 18 16,18 1-16,17 17 15,89 17 1,-54 1-1,-87-18 1,-107 0 15,-17-18-15,53-53 0,70 1-16</inkml:trace>
  <inkml:trace contextRef="#ctx0" brushRef="#br0" timeOffset="140364.2">31080 12136 0,'17'0'32,"19"0"-32,-19 0 0,54 0 15,70 17 1,18 18-1,-53-17 1</inkml:trace>
  <inkml:trace contextRef="#ctx0" brushRef="#br0" timeOffset="140897.21">32244 12823 0,'0'0'0,"18"0"15,-1 0 1,124 0-1,-88 0-15,35 18 16,-17 0 15,-53-1-31</inkml:trace>
  <inkml:trace contextRef="#ctx0" brushRef="#br0" timeOffset="141081.57">32297 13070 0,'-18'0'0,"36"0"0,-71 0 16,71 0 0,17 0-16,35 0 15,89 0 1,-18 36 0,0-19-1,-105-17 1</inkml:trace>
  <inkml:trace contextRef="#ctx0" brushRef="#br0" timeOffset="141281.25">33073 12982 0,'0'0'0,"18"18"15,-1-18-15,36 17 16,0-17-1,123 18 1,1 17 0,-124 1-1,-71-19-15</inkml:trace>
  <inkml:trace contextRef="#ctx0" brushRef="#br0" timeOffset="141681.07">33073 13335 0,'70'0'31,"-34"0"-31,34 18 16,-17 17-1,-18 0-15,-17 18 16,-53 35-1,-71-17 1,-17-36 0,34-35-1,54-18 1,35-17 0,18 18-1,-1-1-15,19 18 16,34 0-1,36 18 1,-35 17 15,-54-18-15,-34-34 0,-19-18-16</inkml:trace>
  <inkml:trace contextRef="#ctx0" brushRef="#br0" timeOffset="142131.51">33091 12488 0,'0'0'16,"0"18"-16,0 0 0,17 17 15,18 53 1,36-17 0,-36-18 15,-17-53-15,0-18-1,-18 0-15,0-35 16,17-88-1,-17 18 1,18-18 0,17 35-1,0 35 1,36 36 0,-18 35-1,0 18 1,17 17-1,-34 18 17,-36-18-17</inkml:trace>
  <inkml:trace contextRef="#ctx0" brushRef="#br0" timeOffset="142464.45">33426 12347 0,'0'0'0,"17"18"16,36 35 0,-17-18-1,-19-17-15,1 17 16,-1 18 0,-87 0-1,-71-18 1,70-35-1,36 0 17,88 0-1,53 18-15,0 17-1,-1 0 1,-34-35-1</inkml:trace>
  <inkml:trace contextRef="#ctx0" brushRef="#br0" timeOffset="143331.22">31838 11942 0,'0'0'15,"-17"0"-15,-1 0 16,-35 17 0,0 1-16,-123 123 15,-18 35 1,70-35 0,54-70-16,-54 35 15,71-53-15</inkml:trace>
  <inkml:trace contextRef="#ctx0" brushRef="#br0" timeOffset="143731.35">30656 13017 0,'0'0'0,"-35"18"16,17 17 0,-17 1-1,-124 175 1,-35 19-1,53-36 1</inkml:trace>
  <inkml:trace contextRef="#ctx0" brushRef="#br0" timeOffset="146031.26">19350 15169 0,'0'0'0,"-18"0"0,-17 36 31,35-19-31,-35 89 16,-1 88 0,19 0-1,17-70 1,70-71-1,18-71 17,-35-17-17,-17-1-15,-1-16 16,0-54 0,-35 0-1,-17-18 1,-36 1-1,0 35 1,35 52 0,0 36-16,-17-17 15,0 52 1</inkml:trace>
  <inkml:trace contextRef="#ctx0" brushRef="#br0" timeOffset="146297.79">19279 15452 0,'0'0'15,"-17"17"-15,-19 1 16,19-18 0,34 0-1,1 0 1,53 0-1,-36 0-15,53 0 16,-70-18-16,17 18 16,0 0-1,1 0 1,-1 0 0</inkml:trace>
  <inkml:trace contextRef="#ctx0" brushRef="#br0" timeOffset="146514.04">19879 15522 0,'0'0'0,"18"0"0,-36 0 16,36 0 0,17 18-1,18-18 1,-36 0-16,54 0 15,-53 0 1,-18 17 0,0 1-16</inkml:trace>
  <inkml:trace contextRef="#ctx0" brushRef="#br0" timeOffset="146731.85">19861 15752 0,'0'0'0,"-17"0"16,-1 17-16,36-17 31,17 0-15,53 0 0,18 0-1,-53 0 1,-18 0-1,-17 0-15</inkml:trace>
  <inkml:trace contextRef="#ctx0" brushRef="#br0" timeOffset="154282.46">10142 13000 0,'18'0'16,"-36"0"-16,54-18 0,17-17 16,17 0-1,-17-1 1,-35 19-1,-18 34 1,0 1-16,-36 53 16,-17-19-1,18-16-15</inkml:trace>
  <inkml:trace contextRef="#ctx0" brushRef="#br0" timeOffset="156132.34">20920 15275 0,'-18'0'16,"0"0"-1,-17 18 1,0 17 0,-89 89-1,-34-1 1,-19 1-1,124-89 1,36-17-16,52-18 31,36 0-15,87 0 0,1 0-1,-35 0 1,-72 0-1,-34 0 1,0-18 0,-18-17-16</inkml:trace>
  <inkml:trace contextRef="#ctx0" brushRef="#br0" timeOffset="156331.64">20796 15311 0,'0'0'15,"-17"0"-15,17 17 16,0 124 0,-36 89-1,1-54 1,35-70 0,53-89-1,-35-17 1</inkml:trace>
  <inkml:trace contextRef="#ctx0" brushRef="#br0" timeOffset="156618.23">21114 15399 0,'0'17'16,"0"-34"-16,0 52 15,0 0-15,0 36 16,17-36-16,1 36 15,35-1 1,35-34 0,-17-19-1,-71 18 1,-36 18 0,-34 36-1,17-54 1,-35 0 15,52-35-31</inkml:trace>
  <inkml:trace contextRef="#ctx0" brushRef="#br0" timeOffset="156782.96">21061 15610 0,'0'-17'16,"0"34"-16,17-52 0,1 35 15,70-18 1,18 18 0,0-17-1,-18-18 1</inkml:trace>
  <inkml:trace contextRef="#ctx0" brushRef="#br0" timeOffset="157065.07">21590 15205 0,'0'0'0,"0"17"0,0 1 0,0 0 16,0 35 0,18-36-16,35 1 15,17-18 1,-17-35-1,-35-18 1,-36 35 0,-70-35-1,17 35 1,36 18-16,-18-17 16,18 34-1</inkml:trace>
  <inkml:trace contextRef="#ctx0" brushRef="#br0" timeOffset="157799.17">18838 16404 0,'0'0'0,"18"0"0,299 0 31,-175 0-31,157 0 16,89 0-1,106-17 1,-264 17-16,158-18 16,70 0-1,-158 18 1,0 0 0</inkml:trace>
  <inkml:trace contextRef="#ctx0" brushRef="#br0" timeOffset="158232.37">22789 16051 0,'18'0'15,"-36"0"1,18 18-16,-52 35 31,-1 0-31,-36 53 16,19 0-1,52-89-15</inkml:trace>
  <inkml:trace contextRef="#ctx0" brushRef="#br0" timeOffset="158416.51">22913 16157 0,'0'0'0,"-18"0"0,18 18 16,-88 52 15,-35 54-15,-1-18-1,54-36 1,52-52-16</inkml:trace>
  <inkml:trace contextRef="#ctx0" brushRef="#br0" timeOffset="158617.06">22419 16157 0,'0'0'0,"18"18"15,-1-1 1,1 19-16,52 70 16,19 35-1,-1-35 1,-35-71-1,-36-53 1</inkml:trace>
  <inkml:trace contextRef="#ctx0" brushRef="#br0" timeOffset="158799.46">22613 16087 0,'0'0'0,"0"17"15,18-17 1,88 106 0,-18 0-1,-35-71-15,70 124 16,-52-88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5-23T14:16:00.003"/>
    </inkml:context>
    <inkml:brush xml:id="br0">
      <inkml:brushProperty name="width" value="0.05292" units="cm"/>
      <inkml:brushProperty name="height" value="0.05292" units="cm"/>
      <inkml:brushProperty name="color" value="#7030A0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10089 5062 0,'0'0'15,"18"0"-15,0 0 16,-1 0 0,54-35-16,-18-35 31,-53 52-16,-53 71 1,-71 53 0,19 52-1,69-52 1,125-141 0,52-36-1,35-87 1,-158 140-1,-54 18 1,1 18-16,17-1 16</inkml:trace>
  <inkml:trace contextRef="#ctx0" brushRef="#br0" timeOffset="1116.22">8061 2875 0,'0'0'0,"0"18"0,18 35 31,-1-18-31,36 0 15,-18 1 1,-17-36-16</inkml:trace>
  <inkml:trace contextRef="#ctx0" brushRef="#br0" timeOffset="1682.8">7937 3069 0,'-17'0'15,"34"0"-15,-52 0 0,18 18 16,52-1-1,88-17 1,1 0 0,-89 0-1,-35 18 1,-88 53 15,-71 52-15,53-70-1,89-35 1,70-18 0,88-18-1,-35 0 1,-18 1 0,-71 52-1,-70 71 1,-35-36-1,-53 36 1,0-53 0,123-53-1,18-70 17,36-72-17,34 72 1,1 70-1,17 53 1,-35 17 0,0 1-1,17 52 1,-17-87 0,-17-54-1</inkml:trace>
  <inkml:trace contextRef="#ctx0" brushRef="#br0" timeOffset="1865.71">8396 3281 0,'0'0'0,"18"17"16,-1-17-16,72 0 16,16 0 15,-16-17-16,-54-1 1,-35 1-16,18 17 0</inkml:trace>
  <inkml:trace contextRef="#ctx0" brushRef="#br0" timeOffset="2165.84">8661 3087 0,'0'0'0,"-18"17"15,36 54 1,-1 17-1,1 89 1,-18-89 0,-18 71-1,-35-71 1,0-88 15,1-36-15,34-34-1,0 35-15,18-54 16,53 1 0,35 18-1,54-54 1,-107 89-16</inkml:trace>
  <inkml:trace contextRef="#ctx0" brushRef="#br0" timeOffset="2699.28">9084 2734 0,'0'0'0,"0"18"15,35 17 1,18 0 15,-18-17-15,-17-18-16,0 17 15,-18 1 1,-71 35 0,-35 0-1,53 0 1,36-18 0,17 0-1,17 1 1,1 17-1,0 0 1,-18-18 0,-36-18-1,19-34 17,34-36-17,19-18 1,70-17-1,-36 53 1,1 35 0,-54 53-1,-17 0 1,0-18 0,-17-35-16,-19 18 15,19-18 1</inkml:trace>
  <inkml:trace contextRef="#ctx0" brushRef="#br0" timeOffset="3134.06">9207 3087 0,'0'-18'15,"-17"36"-15,-36 35 32,18 0-17,-36 35 1,36-53-1,70-53 17,-17 1-32,35-1 15,35 1 1,-53 17 0,0 0-1,-35 0 1,-17 35-1,-107 35 1,-17-17 0,88-17-1,36-19 17,70-17-17,88-17 1,0-1-1,-18-17 1,-87-1 0,-54 19-1</inkml:trace>
  <inkml:trace contextRef="#ctx0" brushRef="#br0" timeOffset="3316.02">9296 3281 0,'-18'-18'16,"36"36"-16,-71-53 15,17 17 1,1 53-1,18 36 1,-1-36-16,-53 124 16,36-106-1,-35 88 17,52-106-17,18-53-15</inkml:trace>
  <inkml:trace contextRef="#ctx0" brushRef="#br0" timeOffset="3499.16">9155 3387 0,'17'17'0,"-34"-34"0,52 34 16,18 36 0,0 35-1,-18-52 1,0-19-16,124 72 15,-18-37 1,-70-52-16,-18 0 16</inkml:trace>
  <inkml:trace contextRef="#ctx0" brushRef="#br0" timeOffset="4167.72">9860 2946 0,'18'0'0,"-36"0"0,0 17 0,1 1 15,-36 35 1,-18 0-1,18-18 1,36-35 0,52 0-1,36-18 1,-18 18 0,-36 0-1,-17 18-15,-17 53 16,-54-18-1,36-36-15,-36 36 16,18-35 0,36-18-1,70 0 1,35 17 15,-35 1-15,-18 0-16,-17 35 15,-18-18-15,-18 35 16,0 1 0,1-53-1,-1-36 1,36-53 0</inkml:trace>
  <inkml:trace contextRef="#ctx0" brushRef="#br0" timeOffset="4787.12">9948 2928 0,'36'18'0,"-72"-36"0,89 36 16,35-1 0,1 1-16,-54-18 15,-17 18 1,-18 35-1,-36-18 1,-105 18 0,53-36-1,70-17 1,54 0 0,34-17-1,36 17 1,-35 0-1,-142 35 17,36-17-17,-1-18-15,1 17 32,18 1-17,69-18 1,1 0-1,0 0 1,-53 18 0,-17 17-1,-107 53 1,36-53 0,53 1-1,88-36 1,17 0-1,71-36 1,-17 19 0,-54-19-1,-52-34 17</inkml:trace>
  <inkml:trace contextRef="#ctx0" brushRef="#br0" timeOffset="5032.18">10160 2893 0,'0'35'31,"18"-17"-31,-18 17 0,17 71 16,19 88-1,-36-35 1,0 88-1,-18-71 1,0-106-16,-17 54 16,17-54-1,1-52 1</inkml:trace>
  <inkml:trace contextRef="#ctx0" brushRef="#br0" timeOffset="6367.38">14323 4039 0,'0'0'15,"0"18"-15,-18 0 16,-88 87 15,71-69-31,-36 17 16,-17-18-1,53-17 1,35-36 0,18 18-1,70-35 1,-53 35-16,18 0 15,-18 0 1,-35 17 0,-70 54-1,-36-1 17,35-34-17,54-36 1,52 0-1,53 0 1,18-18 0,-53 18-1,-53 18 1,-53 52 0,-18-35-1,-52 18 1,17-35 15,71-18-31,0-18 16,35 1 15,0 34 0,0 36-15,17 18-1,19-18 1,-19-36 0</inkml:trace>
  <inkml:trace contextRef="#ctx0" brushRef="#br0" timeOffset="6549.22">13952 4657 0,'0'0'16,"18"17"0,-18 19-16,0-1 0,35 18 15,-35-36-15,0 1 32,18-18-32</inkml:trace>
  <inkml:trace contextRef="#ctx0" brushRef="#br0" timeOffset="6732.38">14164 4586 0,'0'18'15,"0"-1"1,18 19 0,17 34-1,0 1 1,18-36-1,-18-35 1</inkml:trace>
  <inkml:trace contextRef="#ctx0" brushRef="#br0" timeOffset="6949.7">14393 4233 0,'0'0'16,"18"0"0,0 18-16,17-18 15,88 0 1,18 0 0,-52-18-1,-72 1 1</inkml:trace>
  <inkml:trace contextRef="#ctx0" brushRef="#br0" timeOffset="7281.97">14676 4127 0,'-18'0'0,"36"0"0,-54 18 0,36 0 16,18 17-1,0 36 1,17-1-1,-35-52 1,-53 35 0,-35-18-1,17-17 1,54-18 0,52 0 15,0 0-31,89 0 15,-54 0 1,-35 0-16,18 0 16</inkml:trace>
  <inkml:trace contextRef="#ctx0" brushRef="#br0" timeOffset="7667.52">14587 4568 0,'0'0'0,"-35"36"16,17 17 0,18-18-16,0 18 15,18 17 1,0-17 0,-1-53-1,-17-17 1,0-1-1,0-35 1,0-17 0,71 17 15,17 35-15,-17 36-1,-36 35 1,-53-18-1,-35 35 1,-17-17 0,17-17-1,35-54 1,54-53 0</inkml:trace>
  <inkml:trace contextRef="#ctx0" brushRef="#br0" timeOffset="7884.11">15222 4127 0,'0'0'0,"-70"106"31,35-53-31,-18 35 15,17-52-15,-17 52 16,18-53 0</inkml:trace>
  <inkml:trace contextRef="#ctx0" brushRef="#br0" timeOffset="8050.01">15222 4127 0,'0'0'0,"18"0"0,53 18 16,34 17 0,-52-17-1,-35-18-15,0 35 32,-36-17-32</inkml:trace>
  <inkml:trace contextRef="#ctx0" brushRef="#br0" timeOffset="8232.5">15134 4357 0,'0'0'15,"-17"0"-15,34 0 16,18 17 0,89 1-1,-1-18 1,-34 0-1,-72 18 1</inkml:trace>
  <inkml:trace contextRef="#ctx0" brushRef="#br0" timeOffset="8632.66">15152 4604 0,'0'0'0,"0"35"0,-18-17 15,18 70 1,0-53 0,18-17-16,-1 17 15,-17-17-15,18-1 16,-18-34-16,-18-36 31,18 0-15,36-18-1,34 36 1,-34 17-16,16 18 16,-34 0-16,35 0 15,0 36 1,-53 34 15,-53 1-15,-35-1-1,17-34 1,36-54 0,53-35-1</inkml:trace>
  <inkml:trace contextRef="#ctx0" brushRef="#br0" timeOffset="9033.89">15928 4163 0,'-18'17'15,"-17"1"-15,0 0 16,-1 17-16,-69 36 16,34-19-1,71-69 1</inkml:trace>
  <inkml:trace contextRef="#ctx0" brushRef="#br0" timeOffset="9216.33">16034 4233 0,'0'0'0,"-18"18"0,-52 35 15,-72 53 1,1-36 0,71-34-1,52-19-15,0-17 16,18-17-16</inkml:trace>
  <inkml:trace contextRef="#ctx0" brushRef="#br0" timeOffset="9383.4">15822 4445 0,'0'35'16,"0"-70"-16,18 176 0,-18-88 15,17 88 1,-17-88-1,0 0 1,0-88 0</inkml:trace>
  <inkml:trace contextRef="#ctx0" brushRef="#br0" timeOffset="9933.36">16192 4057 0,'0'0'16,"18"0"-16,17 0 16,18 0-16,36 35 15,-37-17 1,-34-1 0,0 19-1,-18-1-15,-18 0 16,-52 36-1,-36-53 1,0-36 0,35-17-1,71 17 1,53 0 0,53 18-1,-18 0 1,18 18-1,-71 0 1,-70-1 0,-71 36-1,-35-35 17,88-1-17,18-17 1,53 0-1,70 0 1,18 0 0,-18 0-1,-53 18 1,-70-18 0,17 18-16,-52-1 15</inkml:trace>
  <inkml:trace contextRef="#ctx0" brushRef="#br0" timeOffset="10067.29">16192 4463 0,'-35'0'15,"18"0"1,158-18-16,-230 36 0,72-18 16,34 0-16,54 0 15,-36 0 1,36 17 0,-1-17-1,-52 18 1</inkml:trace>
  <inkml:trace contextRef="#ctx0" brushRef="#br0" timeOffset="10301.31">16087 4604 0,'-36'0'0,"72"0"0,-89 17 16,53-17 0,0 18-16,35-18 15,88 18 1,36-18-1,-18 0 1,-52 0 0,-72-18-1,1 0 1,-36-17 0,1 17-16</inkml:trace>
  <inkml:trace contextRef="#ctx0" brushRef="#br0" timeOffset="10552.05">16387 3881 0,'0'-18'0,"0"36"0,-18-54 15,18 54 1,0 35 0,18 123-1,-1 106 1,1-70-1,-18-106-15,0 176 16,0-211 0,35 123 15,-35-106-15,18-88-1</inkml:trace>
  <inkml:trace contextRef="#ctx0" brushRef="#br0" timeOffset="14784.28">12947 5327 0,'-18'0'15,"36"0"-15,-71 18 0,0 34 16,35-16-16,-52 70 15,35-53-15,-36 35 16,-17 18 0,53-89 15,52-52-31</inkml:trace>
  <inkml:trace contextRef="#ctx0" brushRef="#br0" timeOffset="14950.34">12982 5450 0,'18'0'0,"-36"0"0,53 0 16,-17 18-16,35 0 15,18 35 1,-36-36 0,-17 1-16,-1 17 15,-17-17 1</inkml:trace>
  <inkml:trace contextRef="#ctx0" brushRef="#br0" timeOffset="15200.3">12806 5786 0,'17'0'15,"1"0"1,17 0-16,1 0 15,-1 0-15,53 0 16,0 52 0,-52 19-1,-72 35 1,-52-18 0,18-70-1,34-18 1</inkml:trace>
  <inkml:trace contextRef="#ctx0" brushRef="#br0" timeOffset="15369.11">12982 5803 0,'0'-17'16,"0"34"-16,-17 1 0,-1-1 16,0 36-1,-35 71 1,18-18-1,35-71 1,18-53-16</inkml:trace>
  <inkml:trace contextRef="#ctx0" brushRef="#br0" timeOffset="15600.94">13476 5468 0,'0'0'0,"124"0"31,-72 0-15,-16 0-16,-1 0 0,71 0 31,-53-18-15,-71 18-1,-17 18-15</inkml:trace>
  <inkml:trace contextRef="#ctx0" brushRef="#br0" timeOffset="15751.41">13423 5680 0,'-17'53'0,"34"-106"0,-34 176 15,17-17 1,0 17-1,0-52 1,0-53 0</inkml:trace>
  <inkml:trace contextRef="#ctx0" brushRef="#br0" timeOffset="16000.34">13458 5786 0,'0'-18'0,"0"36"0,18-71 15,53 0 1,52 35 0,-17 18-1,-35 18 1,-1 52 0,-52 71-1,-54 0 1,1-52-1,-18-89 1,36-36 0</inkml:trace>
  <inkml:trace contextRef="#ctx0" brushRef="#br0" timeOffset="16183.91">13688 5574 0,'-18'-35'0,"36"70"0,-36-53 31,18 89-15,-18-36-16,18 71 15,0 0 1,0-53 0,18-71-1</inkml:trace>
  <inkml:trace contextRef="#ctx0" brushRef="#br0" timeOffset="16367.13">13811 5468 0,'0'0'0,"-17"35"32,17 18-17,0 35 1,0-35-16,-18 71 15,0-71 1,18-36-16,-17 1 0</inkml:trace>
  <inkml:trace contextRef="#ctx0" brushRef="#br0" timeOffset="16534.23">13582 5891 0,'-18'0'0,"36"0"16,-53 0-16,52 0 15,1 0-15,17 0 16,71 18 15,18-18-15,-89 0-16</inkml:trace>
  <inkml:trace contextRef="#ctx0" brushRef="#br0" timeOffset="16733.34">13476 6085 0,'0'0'15,"-18"18"-15,1-18 16,52 18 0,0-18-16,89 0 15,35 0 1,-71-36-1,-18-17 1</inkml:trace>
  <inkml:trace contextRef="#ctx0" brushRef="#br0" timeOffset="17384.04">14217 5433 0,'18'0'31,"-1"0"-31,18 0 0,54 35 15,17 18 1,-89 0 0,-87 0-1,-1-18 17,18-17-32,-17-1 15,34 1-15,1 0 16,17-18-1,36 0 1,88 0 0,17-18-1,-17-17 1,-88 35 0,-71-18 15,-53 36-16,0-1 1,53 54 0,36-18-1,-1-18 1,53 53 0,1-35-1,69 0 1,-16-35-1,-19-18 1,-17-71 0,-35 36-16</inkml:trace>
  <inkml:trace contextRef="#ctx0" brushRef="#br0" timeOffset="17583.68">14870 5239 0,'0'17'0,"0"-34"0,-18 34 0,0 36 16,1 0-16,-36 35 31,17-52-31,-16 34 16,34-34-16,-17-1 15,17-18 1</inkml:trace>
  <inkml:trace contextRef="#ctx0" brushRef="#br0" timeOffset="17751.13">14834 5362 0,'0'0'0,"18"0"0,17 0 16,53 18-1,-17 17 1,-36 0-1,-17 18 1</inkml:trace>
  <inkml:trace contextRef="#ctx0" brushRef="#br0" timeOffset="19935.05">14834 5556 0,'18'0'0,"-36"18"78,1 0-78,-1-1 0,0 1 16,-17 17-1,0 18 1,-18-35-1,35-1 1,18 1-16,-17-18 16,-1 18-16,0-18 47,18-18-1,18 18-30,-18-18-16,35 18 16,-35-17-1,18 17 17,0 0-17,-1 17 1,-17 1-1,35 52 1,-35-34-16,18 34 16,-36 1-1,18-18 1,0-71 0,0-17-1</inkml:trace>
  <inkml:trace contextRef="#ctx0" brushRef="#br0" timeOffset="20302.33">15011 5380 0,'-18'0'0,"36"0"16,-54 0-16</inkml:trace>
  <inkml:trace contextRef="#ctx0" brushRef="#br0" timeOffset="21367.84">14922 5380 0,'0'0'0,"-17"0"16,34 0 15,36 0-15,53 0-1,-70-18 1,-19 36 0,36 35-1,-53-18 1,-35 53-1,-36-17 1,18-36 0,18-35-1,0-18 1,17-17 0,18 18-16,0-19 15,0 1 1,35 35 15,1 0-15,-1 0-1,36 18 1,-1-1 0,-52-17-1,-36 18 1,-70 0-1,-36-1 1,54-17 0,87 0 15,1 0-31,53 0 16,-1 18-1,18-18 1,-70 17-1,-53 1 1,-71 35 0,0-35 15,71-1-15,17-17-1,53 0 1,54 0-1,-19 18 1,36-18 0,-71 0-1,-52 18 1,-71 34 0,-54-16-1,37-19 1,69-17-1,72 0 17,-19 0-17,71-17 1,1 17 0,52-18-1,-53 18 1,-53 0-1,-35-18 1,0 1-16</inkml:trace>
  <inkml:trace contextRef="#ctx0" brushRef="#br0" timeOffset="21701.23">15169 5133 0,'0'53'15,"-17"-18"-15,17 18 16,-18 88 0,18 53-1,0 18 1,0-89-1,0-52-15,0 52 16,-17-87-16,-1 87 16,18-70-1,-18-18 1,1-52 15,17-19-15</inkml:trace>
  <inkml:trace contextRef="#ctx0" brushRef="#br0" timeOffset="21859.09">15557 6297 0,'0'0'16,"-17"18"-16,17-1 31</inkml:trace>
  <inkml:trace contextRef="#ctx0" brushRef="#br0" timeOffset="23844.07">3687 5450 0,'17'0'141,"1"0"-110,-18-17-16,17 17-15,-17-18 16,18 18-16,0-18 16,17-17-1,18 0 1,17-18 0,-17 18-1,0-1 1,-35 1-16,70 0 15,-35 17 1,18 1 0,17-1 15,18-17-15,-1 35-1,1-18 1,-35 18-1,-1 18 1,1-18 0,-18 17-1,-35 1 1,17 0 0,0-1-1,-53-17 141,1 0-156</inkml:trace>
  <inkml:trace contextRef="#ctx0" brushRef="#br0" timeOffset="25547.24">3739 5503 0,'0'-17'156,"0"-1"-141,18 0-15,-18 1 0,18 17 16,-1-36 0,1 36-16,35-52 15,0 16 1,0 1 0,17-36-1,36 19 1,0-1-1,-18 17 1,0 1 0,-17 0 15,-1 17-15,19-17-1,-1 0 1,0 17-1,0 0 1,-35 18 0,18-17-1,52 17 1,-70 0 0,18 17-1,17-17 1,-18 18-1,19 0 1,-36-1 15,35 19-15,0-19 0,-18 1-1,1 17 1,0 0-1,-1-17 1,1 35 0,-36-35-1,18 17 1,0 0 0,0 18-1,-18-35 1,-17-1-1,-36-17 564</inkml:trace>
  <inkml:trace contextRef="#ctx0" brushRef="#br0" timeOffset="29396.82">4904 5786 0</inkml:trace>
  <inkml:trace contextRef="#ctx0" brushRef="#br0" timeOffset="36981.87">1393 6826 0,'-70'53'16,"140"-106"-16,-175 141 0,52-52 16,-106 87-1,141-105 1,-17-1-1,17-17 1</inkml:trace>
  <inkml:trace contextRef="#ctx0" brushRef="#br0" timeOffset="38144.68">1817 6385 0,'0'18'0,"-88"52"31,52-34-31,-17 17 16,-17 17-1,-1 18-15,-87 89 16,-19 34 0,71-87-1,53-71 1,36-53 0,34 0 15,1 0-16,17-18 17,36 1-17,70-1 1,-18 0 0,1-17-1,-54 17-15,107-17 16,-142 35-1,0-18 1,-52 1 15,-36-18-15,-18-18 0,-52-18-1,70 36-15,-71-18 16,36 0-1,-35-18 17,70 36-17,53 53 32,0-1-31,70 195-1,19 35 1,-1-71 0,0-87-1,-53-72 1,-17 1-16,17-53 16,-17-18-1,-1-106 1,-17-17-1,0 105 1,18-176 15,17 53-15,1 141 0,-19 35-16,1 18 15</inkml:trace>
  <inkml:trace contextRef="#ctx0" brushRef="#br0" timeOffset="45504.51">18009 3404 0,'0'0'0,"-35"88"0,35-35 16,-71 318-1,71-301 1,-35 71-16,0 36 31,0-36-15,17-106-1</inkml:trace>
  <inkml:trace contextRef="#ctx0" brushRef="#br0" timeOffset="45804.29">17974 3598 0,'0'0'0,"0"-17"0,18 17 15,-1 0-15,36 0 16,-18 0-16,18 0 16,18 35-1,-36 18 1,-52 17 15,-89 1-15,18-18-1,52-35-15,-17-18 16,36 17 0,52-52-1</inkml:trace>
  <inkml:trace contextRef="#ctx0" brushRef="#br0" timeOffset="46653.62">18327 3545 0,'0'0'16,"17"0"-16,-17 18 0,0 0 16,36 88-1,-36-18 1,0-53-16,-36 36 31,19-36-15,-1-35-1,18-35 1,18-54 0,17 36-1,36-35 1,-18 35-1,-1 36 1,-16 17 0,-36 17-1,17 54 1,1 35 0,17-36-1,18-34 1,0-54 15,0-17-15,-18-36-1,-35 36 1,-35 0 0,-71-18-1,71 53 1,17 0-1,89 0 17,88 0-17,-89 17 1,-35 36 0,-17 0-1,-18-35-15,0 35 16,71-18 15,-36-35-15,18-18-1,-18-35 1,-17 18 0,-36 17-1,0 1 1,-52-1-1,17 1 1,71 17 15,17-18-31</inkml:trace>
  <inkml:trace contextRef="#ctx0" brushRef="#br0" timeOffset="46971.04">19632 3140 0,'0'-18'16,"0"36"-16,18-89 16,-18 1-1,-53 34 1,-18 36 0,-17 106-1,53 18 1,-1 87-1,36-87 1,18 70 0,0-35-1,-18-89 1,-36-35 0,1-35-1,-18-35 1,36 0-1</inkml:trace>
  <inkml:trace contextRef="#ctx0" brushRef="#br0" timeOffset="47137.51">19209 3563 0,'0'-18'16,"0"36"-16,0-53 0,17 35 16,36 0-1,53 35 1,18-17-1,-36-1 1,-35-17 0,-36 0-1</inkml:trace>
  <inkml:trace contextRef="#ctx0" brushRef="#br0" timeOffset="47902.02">17621 4092 0,'0'0'0,"-17"0"0,-1-17 16,18-1 0,18 18-1,-1 0 1,1 0 78,0 0-79,-1 0-15,1 0 0,-1 0 16,107 18-1,-36-18 1,88 0 0,36 0-1,-35 0 1,122 17 0,-16-17-1,-125 0 1,-69 0-1,140 0 1,-106 0 0,18 18-1,-70-18 1,-18 17 0,-71-17 62,1 0-47</inkml:trace>
  <inkml:trace contextRef="#ctx0" brushRef="#br0" timeOffset="48087.11">20285 3457 0,'0'18'0,"0"-36"0,0 53 16,0-52-1,17 34 1,1-17-16,35 18 15</inkml:trace>
  <inkml:trace contextRef="#ctx0" brushRef="#br0" timeOffset="48269.49">20285 3757 0,'-18'0'0,"36"0"0,-36 18 15,18-36-15,0 36 16,0-1 31</inkml:trace>
  <inkml:trace contextRef="#ctx0" brushRef="#br0" timeOffset="55354.78">21572 3616 0,'0'0'15,"-17"0"-15,17-18 16,0 1 0,-18-19-1,-35-17 1,-53 36 0,-17 70-1,88-18 1,-18 18-16,-36 123 15,107-123 1,53 0 0,34-70-1,-16-36 1,-36-36 0,-36 37-1,-17 16 1,0 19-1,0-1 1,0 36 0,18 35-1,35 88 1,17-71 0,-34-35-1,-19-35 1,-17-17-1,0-1-15</inkml:trace>
  <inkml:trace contextRef="#ctx0" brushRef="#br0" timeOffset="55688.04">21202 3175 0,'-18'0'0,"36"0"0,-53 0 15,52 18 1,36-1 0,88 36-1,53-35 1,-70-1 0,-89-17-16,18 0 15,-35-17 1,-36-36-1,-35-35 1,0 35 0,36 35-1,-1 18 1,36 18 0,-18 17-16</inkml:trace>
  <inkml:trace contextRef="#ctx0" brushRef="#br0" timeOffset="55870.6">21925 3722 0,'18'35'0,"-36"-70"0,36 88 0,-18-71 15,17 18 48</inkml:trace>
  <inkml:trace contextRef="#ctx0" brushRef="#br0" timeOffset="56439.05">22595 3563 0,'0'0'16,"0"-18"-16,0 1 16,0-1-1,-53-52 1,-17 34-1,-36 72 1,18 34 0,35 36-1,18-53-15,35 35 16,35-17 0,71-71-1,-18-18 1,-53-17 15,36-89-15,-36 1-1,-17 70 1,-18 35 0,0 71 15,0 0-16,0 0-15,53 106 16,-18-89 0,18-34-1,-18-19 1,0-34 0,-35-36-1</inkml:trace>
  <inkml:trace contextRef="#ctx0" brushRef="#br0" timeOffset="56788.81">22401 3104 0,'-17'0'16,"34"0"-16,-52 0 0,53 0 15,17 0 1,36 0-1,-19 0-15,37 0 16,-36 0-16,17 18 16,36-36-1,-53 1 1,-53-36 0,-35-18 15,-18 18-31,35 36 31,0-1-15,18 53 15,36 36-31</inkml:trace>
  <inkml:trace contextRef="#ctx0" brushRef="#br0" timeOffset="57021.4">23125 3616 0,'-18'0'0,"36"0"0,-36 18 15,53-18 16,0 0-31,36 17 16,17-17 0,18 18-1</inkml:trace>
  <inkml:trace contextRef="#ctx0" brushRef="#br0" timeOffset="57221.16">23072 3757 0,'0'0'0,"0"18"0,17-18 16,19 0-1,34 0 1,-35 0-16,89 0 16,-54 0-1,-17 17 16</inkml:trace>
  <inkml:trace contextRef="#ctx0" brushRef="#br0" timeOffset="72608.32">23901 3510 0,'0'-18'16,"0"1"47,0 34 62,0 19-125,-18-1 15,18 36-15,-18-18 16,18 88-1,0-106-15,0 88 16,0-70 0,0 0-1,0-35 1,-17-18 31</inkml:trace>
  <inkml:trace contextRef="#ctx0" brushRef="#br0" timeOffset="73273.53">24465 3845 0,'0'0'0,"18"-35"31,-1 17-31,-17-17 16,0 0 0,0-18-1,0 35-15,-35-35 16,0 36-1,0 34 1,-54 72 0,19 69-1,70-70 1,17-35 15,19-53-15,-1 0-1,18-35 1,-18-18 0,-35 18-1,53-53 1,-35 52 0,-18 19-1,0-1 1,0 36 15,17 35-15,19 35-1,-36-35 1,17-36-16,1 19 16,0-19 15,-18 1-16,0 0 1,17-36 0,-17-17-1,-17-1-15</inkml:trace>
  <inkml:trace contextRef="#ctx0" brushRef="#br0" timeOffset="73688.78">24236 3404 0,'0'0'15,"0"-17"-15,0 34 16,17-17 15,1 0-15,70 0-1,71 0 1,-18 0 0,-88 0-1,-35 0-15,17 0 16,-35-17 15,0-1-15,0-17-1,-35-18 1,-18 35 0,35 1-16,-17-19 15,0 19 1</inkml:trace>
  <inkml:trace contextRef="#ctx0" brushRef="#br0" timeOffset="74113.64">24871 2981 0,'0'-18'0,"0"36"31,0 17-16,0 53 1,0 54 0,0-54-16,0-18 15,-18 177 1,36-35 0,17-124 15,-17-35-16,-1-35 1,-17-1 15,0-34 79</inkml:trace>
  <inkml:trace contextRef="#ctx0" brushRef="#br0" timeOffset="74452.23">25224 3792 0,'0'0'0,"17"18"0,-34-18 46</inkml:trace>
  <inkml:trace contextRef="#ctx0" brushRef="#br0" timeOffset="75039.77">25594 3475 0,'0'0'0,"0"-18"0,-18 18 16,18 18 31,0 17-47,0 89 31,-17 105-16,17-70 1,0-142-16,0 36 16,0-18-1,17-17 1,19-18 0</inkml:trace>
  <inkml:trace contextRef="#ctx0" brushRef="#br0" timeOffset="75573">26282 3757 0,'0'-18'16,"0"36"-16,-18-53 0,1 35 0,-19-18 15,-17 1 1,-35 34-1,0 54 1,35 35 0,36-36-1,34-17 1,1-53-16,17 35 16,18-35-1,0-17 1,-18-36-1,0-35 1,1 17 0,-36 18-1,17 35 1,-17 36 31,0 53-32,36 17 1,-1-18 0,0-34-1,-17-19 1,-1-17-16,1-17 31,-18-19-15</inkml:trace>
  <inkml:trace contextRef="#ctx0" brushRef="#br0" timeOffset="75940.83">26000 3457 0,'0'0'15,"17"0"16,1 0-15,17 0-16,53 18 16,18-1-1,53-17 1,-71 0 0,-70 0-1,-18-17 1,0-1-1,-18 1-15,1-19 16,-19-34 0,1 52-1,17 0 1,36 18 15</inkml:trace>
  <inkml:trace contextRef="#ctx0" brushRef="#br0" timeOffset="76357.31">26723 2963 0,'0'0'0,"-18"36"16,18-1 0,0 18-16,-17 141 15,-1 0 1,-17 141 0,17-159-1,18-105 1,0 52-1,18-70 1,-1-17 0,-17-36-1,0-18 17,0 0-17,0 1 1,0-1-1,0 0 1</inkml:trace>
  <inkml:trace contextRef="#ctx0" brushRef="#br0" timeOffset="82857.99">27182 3845 0,'-18'0'0,"36"0"0,-54 0 0,19 0 32,34 0 14,1 0-30,0 0-16</inkml:trace>
  <inkml:trace contextRef="#ctx0" brushRef="#br0" timeOffset="83556.99">27887 3792 0,'0'-17'0,"0"34"0,-18-34 16,18-36 0,18 35-1,-18 1 1,-18 17-1,-17 17 1,-53 71 0,35 36-1,53-36 1,71 0 0,-18-70 15,-18-18-31,18 0 15,35-18 1,-18-52 0,-17-1-1,-17 36 1,-36 17 0,-18 36-1,36 35 1,-1 17-1,54-17 1,17-35 0,-35-36-1,0-35 17,-35-35-17,-18 18 1,-36 34-1,-17-17 1,0 53 0,18 0-1,17 18 1,18 0 0,53-18-1</inkml:trace>
  <inkml:trace contextRef="#ctx0" brushRef="#br0" timeOffset="83874.09">28804 3704 0,'0'0'15,"-17"-17"-15,-1 17 16,0 0 0,-17 0-1,-18 35 1,0 53-1,71 0 1,17-53 0,36 18-1,-54-35 1,-17 0 0,-53 17-1,-35-17 1,35-1-1,71-34 17</inkml:trace>
  <inkml:trace contextRef="#ctx0" brushRef="#br0" timeOffset="84358.66">29139 3651 0,'0'0'16,"-17"0"-16,-1 36 16,18-1-16,-35 71 15,17-1 1,18-52-16,18 18 16,70-18-1,18-53 1,-18-53-1,-35-35 1,-35 17 0,-1 36-16,-17-71 15,-17 71 17,-36-36-17,-35 36 1,-1 53-1,-34 52 1,105-17 0,36-18-1,0-35-15,34 18 16,37-18 0,-19 0-1,-17 0 1,0 0-1,70 0 1</inkml:trace>
  <inkml:trace contextRef="#ctx0" brushRef="#br0" timeOffset="84523.38">30074 4180 0,'0'0'0,"0"18"0,36-18 15,-1 0-15,-18 0 0</inkml:trace>
  <inkml:trace contextRef="#ctx0" brushRef="#br1" timeOffset="94707.97">27640 4269 0,'18'0'281,"-1"0"-265,19 0-16,-19-18 15,54-17-15,52-18 16,-34 0 15,-19 35-15,-35 1-16,124-36 15,-35 0 1,17 17 0,123-52-1,-17 18 1,-106 34 0,71-52-1,-36 0 1,-87 53-1,-36 17-15,17-17 16,18 0 0,-35-1-1,-35 36 17</inkml:trace>
  <inkml:trace contextRef="#ctx0" brushRef="#br1" timeOffset="95108.67">29916 3246 0,'-18'-18'0,"36"18"78,-1 0-62,1 0-16,-1 18 15,72 17 1,-36-18-1,-36-17-15,18 18 16,-35 0 15,0-1-15,-35 54 0,-88 17-1,-18 0 1,105-70-1,-17 0-15,-17 17 16</inkml:trace>
  <inkml:trace contextRef="#ctx0" brushRef="#br1" timeOffset="95475.1">29333 2258 0,'-17'0'0,"34"0"0,-34-18 15,-1 18-15,18-18 16,0 36 31,0 0-32,0-1 1,18 89 0,-53 53-1,-1 35 1,1-53-1,35-53-15,-18 53 16</inkml:trace>
  <inkml:trace contextRef="#ctx0" brushRef="#br1" timeOffset="96541.82">23054 5327 0,'0'0'0,"-18"18"0,-17-18 31,53 17-31,-1-17 15,54 18 1,-18-18-16,88 17 16,-53-17-1,-70 18 1,-36-18 0</inkml:trace>
  <inkml:trace contextRef="#ctx0" brushRef="#br1" timeOffset="96758.53">23054 5539 0,'-35'0'0,"70"0"0,-88 0 15,35 0-15,36 17 32,35 1-17,88 0 1,-17-18-1,-71 0-15,52 0 16,-52 0 0,-17 0-16</inkml:trace>
  <inkml:trace contextRef="#ctx0" brushRef="#br1" timeOffset="97092.69">23989 5186 0,'0'-35'16,"0"70"-16,0-53 31,-18 53-31,18 18 0,-17 36 16,-19 158 0,19-89-1,17-105-15,17 71 16,19-89-1</inkml:trace>
  <inkml:trace contextRef="#ctx0" brushRef="#br1" timeOffset="97509.92">24589 5521 0,'0'0'0,"-18"-35"16,0 35-1,-52-18 1,-54 71 0,18 70-1,106-34 1,18-19 0,35-52-1,-18-18-15,18 0 16,-18-18-16,36-17 15,-18-53 1,-53 17 0,0 36 15,0 17-15,0 54-1,18 34 1,17 36-1,-17-53 1,17-36 0,0-34-1</inkml:trace>
  <inkml:trace contextRef="#ctx0" brushRef="#br1" timeOffset="97824.93">24342 5274 0,'0'0'0,"-36"-18"0,19 18 0,17 0 16,53 0 15,35 0-15,-18 18-16,124 0 15,-88-18 1,-35 0-1,-71 0 1,-18-18 0,-52-53-1,17 19 1,35 34-16,0 0 16,18 1-1,18 17 1</inkml:trace>
  <inkml:trace contextRef="#ctx0" brushRef="#br1" timeOffset="98058.95">25065 4974 0,'0'0'16,"17"18"0,1 35-1,-18 70 1,-35 195-1,0-36 1,-1-70 0,19-71-1,-1-106 1,18-17-16,18-18 16,-1-18-1</inkml:trace>
  <inkml:trace contextRef="#ctx0" brushRef="#br1" timeOffset="98459.39">25435 4815 0,'0'0'0,"88"0"31,-52 0-31,-1 0 16,-17 18-16,35 17 16,-36-17-1,-34 17 1,-107 1 0,-17-1-1,88-18 1,71-17 15,17 18-15,0-18-16,36 0 31,-1 0-15,-34 18-1,-19-18 16</inkml:trace>
  <inkml:trace contextRef="#ctx0" brushRef="#br1" timeOffset="99258.91">26017 5239 0,'18'0'16,"-36"0"-16,54 0 16,-19 17-16,19 1 15,-1 0-15,35 35 16,-34-36-16,87 36 31,-52 0-31,-36-35 16,-70-1 15,-36 19-15,-17-19-1,53 1-15,-54 17 16,37-17-16,-37 35 15,19 0 1,87-36 0,1-17-16</inkml:trace>
  <inkml:trace contextRef="#ctx0" brushRef="#br1" timeOffset="99510.91">26811 5592 0,'18'-18'0,"-36"36"0,18-36 16,-18 18 46,-17 18-62,-18 17 16,-158 88-1,-1 71 1,106-35 0,106-106-1</inkml:trace>
  <inkml:trace contextRef="#ctx0" brushRef="#br1" timeOffset="99943.26">27323 5486 0,'-36'141'31,"36"-88"-31,0 0 16,0-18-16,36 53 15,34-70 1,36-54 0,-18-52-1,-35-35 1,-71 35-1,-34 35 1,-1 35 0,17 18-16,-17 0 31,18 18-31,-18-1 16,0 19-1,18-19-15</inkml:trace>
  <inkml:trace contextRef="#ctx0" brushRef="#br1" timeOffset="100092.37">27958 6315 0,'0'0'15,"-36"17"-15,-17-17 0</inkml:trace>
  <inkml:trace contextRef="#ctx0" brushRef="#br1" timeOffset="107843.22">27869 6262 0,'0'0'0,"0"17"172,-17 1-172,-18 0 15,17-1-15,-17 1 16,-36 17-16,18-17 15,35-18 1,1 0-16,17 18 94,17-18-79,1 17-15,0 1 16,-1 17-16,1 0 16,17 1-1,-17 17 1,0-18 0,-18-18-1,0-34 16</inkml:trace>
  <inkml:trace contextRef="#ctx0" brushRef="#br1" timeOffset="108126.91">27852 6350 0,'0'0'0,"17"0"16,1 18 0,35 35-1,18-1 1,-71-34 0,17 0-1,-34-18-15,-19 53 16,-34-18-1,-71 18 1,-1 17 0</inkml:trace>
  <inkml:trace contextRef="#ctx0" brushRef="#br2" timeOffset="135347.1">9507 8502 0,'-17'0'15,"34"0"-15,-34-18 0,-1-52 32,36 17-17,17-35 1,0 52-16,36-34 16,-36 52-1,0 18 1,1 35-1,-1 36 1,18 105 0,17-17-1,-17-35 1,-17-71 0,-19-36-16,19 18 15,-1-35 16,-18-17-31</inkml:trace>
  <inkml:trace contextRef="#ctx0" brushRef="#br2" timeOffset="135579.76">10266 8167 0,'-18'0'0,"-52"53"31,52-18-31,-70 71 16,53-36-16,-89 107 15,71-89 1,0 18 0,36-71-1,52-35 1</inkml:trace>
  <inkml:trace contextRef="#ctx0" brushRef="#br2" timeOffset="135830.82">10283 8537 0,'18'0'16,"0"88"-1,-18-70 1,17 17-16,-17 18 16,18 35-1,-18-17 1,0-18 0,18-53 15,-1-18-31</inkml:trace>
  <inkml:trace contextRef="#ctx0" brushRef="#br2" timeOffset="136430.07">10795 8343 0,'0'0'15,"35"0"48,-17 0-63,17 0 16,-17 0-16</inkml:trace>
  <inkml:trace contextRef="#ctx0" brushRef="#br2" timeOffset="136617.92">10848 8572 0,'-18'0'0,"36"0"0,-53 18 0,17-18 16,36 0 30,-1 0-30,1 0 0</inkml:trace>
  <inkml:trace contextRef="#ctx0" brushRef="#br2" timeOffset="136997.32">11289 8431 0,'0'0'16,"-18"-17"-16,1-19 0,17-34 15,53-54 1,-1 54-1,19 52 17,-18 36-17,0 35 1,-18 70 0,0-52-16,36 158 15,-36-141 1,-17-17-1,35-53 1,-18-89 0</inkml:trace>
  <inkml:trace contextRef="#ctx0" brushRef="#br2" timeOffset="137197.51">11924 8202 0,'0'0'0,"-18"0"0,1 18 16,-1 17-16,-17 0 16,-36 53-1,-35 36 1,36-18 0,34-53-1,72-36 1</inkml:trace>
  <inkml:trace contextRef="#ctx0" brushRef="#br2" timeOffset="137580">12030 8502 0,'17'18'16,"36"-1"-1,-35 1 1,0-1 0,-1 1-16,-17 0 15,0-1-15,0 19 16,-53-1 0,-35 0-1,53-35 1,17 18-1,53 0 17,-17-1-32,35-17 15,18 18 1,-1-18 0,-35 0 15,-35-35-31</inkml:trace>
  <inkml:trace contextRef="#ctx0" brushRef="#br2" timeOffset="138047.4">12753 8273 0,'18'0'15,"-1"0"1,18 17 0,1-17-16,70 18 15,-54-18 1,-16 0 0</inkml:trace>
  <inkml:trace contextRef="#ctx0" brushRef="#br2" timeOffset="138247.42">12806 8431 0,'0'18'32,"17"-18"-17,19 0-15,-1 0 16,0 18-16,53-1 15,36-17 1,-18-35 0</inkml:trace>
  <inkml:trace contextRef="#ctx0" brushRef="#br2" timeOffset="138746.88">13441 8008 0,'-18'88'31,"18"-52"-31,0-19 16,18 18 0,-1-17-16,36 17 15,-17-35-15,17 0 16,-1-70-1,1-36 1,-53 35 0,-17 36-1,-1 35 1,18 71 15,0-18-15,0 0-16,0 176 31,0-18-15,0-87-1,-35-36 1,0-53 0,17-17-16,-17-18 15,-18 0 1,-18-18-1,54-34 1,34 16 0</inkml:trace>
  <inkml:trace contextRef="#ctx0" brushRef="#br2" timeOffset="138930.4">13952 8502 0,'0'18'16,"0"-36"-16,0 53 0,0 0 0,-17-17 16,17 53-1,0-36-15,17 18 16,-17-35-16,18 52 16,0-70-16</inkml:trace>
  <inkml:trace contextRef="#ctx0" brushRef="#br2" timeOffset="139246.15">14464 8273 0,'0'0'0,"-18"17"16,18 1-1,18-18 1,-18 18-16</inkml:trace>
  <inkml:trace contextRef="#ctx0" brushRef="#br2" timeOffset="139393.57">14552 8555 0,'0'0'15,"-18"0"-15,1 0 16,17 17 0</inkml:trace>
  <inkml:trace contextRef="#ctx0" brushRef="#br2" timeOffset="140097.45">14905 7990 0,'0'0'0,"0"18"16,0 0-16,0-1 0,0 107 31,0-89-31,35 0 16,18-35 0,18-70-1,-36-18 16,-17 35-15,-18-36 0,0 37-1,0 34 1,0 53 15,0 0-31,17 71 16,-17-17-1,18 210 1,-18-105 0,-35-35-1,-36-88 1,-17-54 0,52-34-1,-16-19 16,87-69-31</inkml:trace>
  <inkml:trace contextRef="#ctx0" brushRef="#br2" timeOffset="140480.5">15505 8431 0,'0'0'0,"17"18"0,1-18 0,17 35 16,18 36 0,-35-18-1,-18-18 1,-18-17-16,-35 52 16,18-52-1,-18-18 16,35 0-31,1 0 16,-1-18 0,36 18 15,17 0-15,106 0-1,-17 0 1,-36 0-1,-71 18-15</inkml:trace>
  <inkml:trace contextRef="#ctx0" brushRef="#br2" timeOffset="141313.96">17745 8290 0,'0'0'16,"0"-17"-16,0-1 0,35-88 31,0 71-31,18-36 16,-18 54 0,18-1-1,0 89 1,-17 17-1,-1 35 1,-18-52-16,54 52 16,17-17-1,-35-35 1,0-54 0,-35-17-1</inkml:trace>
  <inkml:trace contextRef="#ctx0" brushRef="#br2" timeOffset="141547.72">18415 8079 0,'-18'17'15,"36"-34"-15,-53 52 0,17-17 0,0 17 16,1 0-16,-18 18 15,-89 123 1,53-17 0,54-71-1,34-52 1,1-36 0</inkml:trace>
  <inkml:trace contextRef="#ctx0" brushRef="#br2" timeOffset="141780.69">18627 8414 0,'0'0'0,"0"17"16,0 1-16,0 0 15,0 17-15,17 71 16,1-18-1,0 18 1,-18-18 0,0-53-1</inkml:trace>
  <inkml:trace contextRef="#ctx0" brushRef="#br2" timeOffset="141967.57">19085 8255 0,'0'0'0,"-17"0"0,17 18 31,0-1-31,0 1 31</inkml:trace>
  <inkml:trace contextRef="#ctx0" brushRef="#br2" timeOffset="142164.49">19138 8572 0,'-17'18'0,"34"-36"0,-52 54 15,35-19 17,18 1-17,17 0 1,-18-18-16,1 0 0</inkml:trace>
  <inkml:trace contextRef="#ctx0" brushRef="#br2" timeOffset="142681.35">19403 8114 0,'0'18'16,"0"-36"-16,0 53 15,0 0 1,0 18-1,0 18 1,35-1 0,18-52-1,-18-53 1,1 0-16,-1-54 16,-18 1-1,1 18 1,-18 17-1,0 70 17,0 1-32,0 70 15,-18 36 1,18 105 0,-17-70-1,-1-71 16,-17-35-15,-36-36 0,1-17-1,-1-35 1,36 0 0,53 0-1</inkml:trace>
  <inkml:trace contextRef="#ctx0" brushRef="#br2" timeOffset="142897.13">19879 8502 0,'0'18'16,"0"-36"-16,0 53 0,-18 0 0,18 36 31,0-36-31,0 71 16,-17-71-1,17-17-15</inkml:trace>
  <inkml:trace contextRef="#ctx0" brushRef="#br2" timeOffset="143397.54">20514 8220 0,'-35'0'31,"52"0"-15,19 0-16,17 0 15,35 0 1,-35 0-16,17 0 16,-17 17-1</inkml:trace>
  <inkml:trace contextRef="#ctx0" brushRef="#br2" timeOffset="143579.97">20532 8449 0,'0'0'0,"-18"0"0,36 18 31,-1-1-31,36-17 16,35 0 0,-35 0-16,36 0 15,-54 0 1,0 0-16</inkml:trace>
  <inkml:trace contextRef="#ctx0" brushRef="#br2" timeOffset="143881.15">21131 8220 0,'0'0'0,"0"-18"0,0 0 15,0 1-15,36-36 16,17 0-1,17 18 1,-17 17 0,-18 71-1,-35 18 1,18 70 0,0-71-16,17 107 31,-17-107-31,17 18 15,53-17 1,-35-71 0,-35-35-16</inkml:trace>
  <inkml:trace contextRef="#ctx0" brushRef="#br2" timeOffset="144097.85">21696 8167 0,'0'0'15,"-35"17"-15,-1 36 0,-52 71 16,35-54-16,-35 54 16,53-71-16,-18 17 15,35 1 16,36-71-31</inkml:trace>
  <inkml:trace contextRef="#ctx0" brushRef="#br2" timeOffset="144463.74">21784 8484 0,'18'0'0,"-36"0"0,53 0 0,18 0 16,-35 0 0,-1 0-16,19 36 15,-36-1 1,0 0 0,-71 36-1,18-36 16,36-35-15,34 0 15,1 0-15,70 0 0,0-18-1,-35 18 1,-17 0-1</inkml:trace>
  <inkml:trace contextRef="#ctx0" brushRef="#br2" timeOffset="144637.68">22260 8308 0,'0'0'0,"-17"0"0,34 0 62</inkml:trace>
  <inkml:trace contextRef="#ctx0" brushRef="#br2" timeOffset="144814.29">22296 8502 0,'0'0'16,"0"18"-16,0-1 15,17-17 1,-17 18 0,18-1-16,17-17 15</inkml:trace>
  <inkml:trace contextRef="#ctx0" brushRef="#br2" timeOffset="145563.85">22454 8043 0,'0'0'0,"0"18"16,18 0 0,-18 17-16,18 35 15,-1-17 1,1-35-16,17 0 15,36-36 1,-18-53 0,-18-17-1,0 0 1,-35 17 0,18 19-1,-18 69 32,0 36-31,0 141-1,0-53 1,0 18 0,0-88-16,0 70 15,-18-71 1,-17-34-1,-36-1 1,-35-18 0,36-17-1,35-35 1,52-35 0,1 34-1</inkml:trace>
  <inkml:trace contextRef="#ctx0" brushRef="#br2" timeOffset="145897.07">23072 8361 0,'17'0'0,"-34"0"0,52 17 16,18-17-1,-18 18-15,18 17 16,-18 18-1,-35 0 1,-53-18 0,-35 1-1,53-19 1,17-17 0,36 0 15,0 0-16,87 0 1,37 0 0,-54 0-1,-53 0-15,-17 0 0</inkml:trace>
  <inkml:trace contextRef="#ctx0" brushRef="#br2" timeOffset="148100.1">12065 7973 0,'18'0'31,"-1"-18"-15,36 0-16,-18 1 0,18-1 15,124 1 1,17 17-1,-53 17 1,-88 18-16,53 1 16,-53-1-16,17 0 15,18 36 1,-52-36 0,-54-17 15,0-18 0,1-18-31</inkml:trace>
  <inkml:trace contextRef="#ctx0" brushRef="#br2" timeOffset="149020.14">10672 8096 0,'0'-17'63,"0"-1"-47,0 0-1,0 1-15,17-19 16,1 19-16,52-36 15,54-18 1,35 18 0,52-17-1,36 17 1,-53 18 15,194 17-15,-141 18-1,-141 0-15,123 18 16,89 35 0,-124-18-1,70 53 1,-34 18 0,-124-36-1,-89-34 1,19-19-1,-36 1 1</inkml:trace>
  <inkml:trace contextRef="#ctx0" brushRef="#br2" timeOffset="150516.7">18186 7832 0,'0'0'16,"0"-18"-16,0 0 16,0 1-16,35-1 15,53-35 1,-35 18-16,18 0 15,211-54 1,-176 72-16,105-18 16,107 17-1,17 18 1,-123 0 0,193 18 15,1 52-16,-194-17 1,88 35 0,-53 0-1,-71 1 1,-88-19 0,-17-17-1,-54-18 1,-34-35 15,-19 0-15,-17 0-1</inkml:trace>
  <inkml:trace contextRef="#ctx0" brushRef="#br2" timeOffset="151483.4">19897 8943 0,'0'0'0,"0"18"0,141 52 31,-88-52-31,17-1 16,177 19-1,-35-54 1,0-35 0,-89 0-1,36-35 1,-106 70-16,17-35 16,-17 18 15,-18 0-16</inkml:trace>
  <inkml:trace contextRef="#ctx0" brushRef="#br1" timeOffset="160598.98">5397 7743 0,'-123'89'0,"246"-178"0,-299 231 0,17 16 31,142-158-31,34 0 16,89-70-1,0-1 1,-71 36-16,53-18 16,-70 53-1,-18 18-15,-35 17 32,-53 88-17,-18-34 1,71-36-1,35-36-15</inkml:trace>
  <inkml:trace contextRef="#ctx0" brushRef="#br1" timeOffset="161516.45">1288 8467 0,'0'0'16,"-36"35"0,-34 53-1,17-17-15,-53 87 16,-70 89-1,35-53 1,88-123 0,53-71-1</inkml:trace>
  <inkml:trace contextRef="#ctx0" brushRef="#br1" timeOffset="161733">758 8537 0,'0'0'0,"18"0"32,0 18-17,17 70 1,0-17-16,36 70 16,35 88-1,-53-35 1,-18-53-1,-35-70 1</inkml:trace>
  <inkml:trace contextRef="#ctx0" brushRef="#br1" timeOffset="162048.34">512 8908 0,'0'0'0,"-18"0"0,0 0 16,36 0-1,17 0-15,106 35 16,-17-17 0,105-18-1,18-53 1,-53 0-1,-123 35 1,-54 18 0,-34-18 15,17 36-15</inkml:trace>
  <inkml:trace contextRef="#ctx0" brushRef="#br1" timeOffset="162799.87">1235 13159 0,'0'0'0,"17"-18"0,-34 18 16,-54 141 15,18-53-31,18-17 0,-124 176 31,71-106-31,35-35 32,53-106-32</inkml:trace>
  <inkml:trace contextRef="#ctx0" brushRef="#br1" timeOffset="163015.6">847 13282 0,'0'0'0,"17"18"31,1-1-15,17 1-16,36 70 15,-36-17-15,89 140 16,-54-87-1,18 17 1,-70-88 0,-36-53-1</inkml:trace>
  <inkml:trace contextRef="#ctx0" brushRef="#br1" timeOffset="163248.73">582 13600 0,'0'0'0,"35"0"16,1 0-1,122-36 1,-34 1 0,-71 17-16,88-52 15,35 35 1,-88 17-1,-17 18 1,-18 18 0</inkml:trace>
  <inkml:trace contextRef="#ctx0" brushRef="#br1" timeOffset="178200.45">10178 15064 0,'0'17'0,"0"-34"0,-18 52 0,-17-17 16,35-1-16,17-17 15,1 0 1,35-35 0,-18 17-1,-35 1 1,-17 34 15,-1-17-31,-17 36 16,-54 34-1,54-52 1,70-18 0,54-53-1,-1 0 1,-71 35 0,-17 36-1</inkml:trace>
  <inkml:trace contextRef="#ctx0" brushRef="#br1" timeOffset="179700.94">13300 15487 0,'0'0'0,"-53"-18"31,35 18-15,1 0-16,-19 0 15,-17 0 17,18 36-17,0 16-15,-18 90 16,53-72-1,0-35-15,35 18 16,53-35 0,36-53-1,-18-53 1,-53-1 0,-53 54-1,0 17 1,17 36-1,-17 35 1,71 53 0,35-36 15,-1-70-15,-34-17-1,-53-19 1,-18-34-1,-36 17 1,-17 0 0,-17 53-1,17 0 1,18 18 0,35-1-16,-18 19 15,71-19 1</inkml:trace>
  <inkml:trace contextRef="#ctx0" brushRef="#br1" timeOffset="180051.4">14111 15416 0,'0'0'0,"-18"0"16,-17 18-16,-18 0 15,-17 17 1,52 18 0,36-18-1,-1 0-15,54 1 16,-36-1 0,0 18-1,-35-18 1,-35 18-1,-35 35 1,-1-35 0,36-53 15,52-53-15,1 18-16</inkml:trace>
  <inkml:trace contextRef="#ctx0" brushRef="#br1" timeOffset="181100.86">14552 15505 0,'53'-18'32,"-35"18"-32,-1-18 15,-17-52 1,0 34 0,-35 1-1,-18 18 1,18 34-16,-18 18 15,18 1-15,-1 34 16,19 1 0,34-18 15,54-36-15,-1-52-1,1 0 1,-53 0-1,-1-18 1,-17 35 0,0 0-1,-17 36 32,-1 105-31,0-34-1,18-19-15,-17 36 16,-19 53 0,19-71 15,17 18-15,0-71-1,17-70 1,19-18-1,-1 18-15</inkml:trace>
  <inkml:trace contextRef="#ctx0" brushRef="#br1" timeOffset="181395.61">14817 15769 0,'0'18'0,"0"-1"15,0 1-15,-18 53 16,53-54 0,53-17-1,-52-35 17,-19 17-32,19-17 15,-72 17 16,-34 18-15,-1 0 0</inkml:trace>
  <inkml:trace contextRef="#ctx0" brushRef="#br1" timeOffset="181722.84">15064 15522 0,'0'35'32,"0"-17"-32,17-18 15,1 0 1,35 0-1,17-35 1,-52 17 0,-36 1-1,1 17-15,-36-18 16,0 0 0,35 18-1,36 18 32</inkml:trace>
  <inkml:trace contextRef="#ctx0" brushRef="#br1" timeOffset="181951.35">15469 15663 0,'0'18'16,"0"-36"-16,0 54 16,36-36-1,-19 17-15,36-17 16,35 0 0,-35 0-1,-35 0-15</inkml:trace>
  <inkml:trace contextRef="#ctx0" brushRef="#br1" timeOffset="182185.13">15487 15840 0,'0'17'16,"0"-34"-16,-18 34 0,18 1 0,0 0 15,18-18 1,17 17 0,-17-17-16,35 0 15,17 0 1,-34 0 0,-1 0-1</inkml:trace>
  <inkml:trace contextRef="#ctx0" brushRef="#br1" timeOffset="182851.45">16069 15663 0,'0'18'0,"0"-36"0,0 54 32,0-19-17,0 36-15,0 71 16,53-54 0,0-52-1,-18-18-15,36-18 16,-1-52-1,-17-19 1,-53 19 15,-17 17-15,-54 18 0,0 35-1,18 0 1,18 0-1,18 17-15,-1-17 16</inkml:trace>
  <inkml:trace contextRef="#ctx0" brushRef="#br1" timeOffset="183735.31">12718 15099 0,'0'18'0,"0"70"32,0-71-32,0 19 15,17 17 1,1-36-1,0-17 1,-1 0-16</inkml:trace>
  <inkml:trace contextRef="#ctx0" brushRef="#br1" timeOffset="183935.26">12982 15011 0,'0'0'16,"0"17"0,0 1-1,0 0-15,0 17 16,0 0-16,0 53 16,18-35-1</inkml:trace>
  <inkml:trace contextRef="#ctx0" brushRef="#br1" timeOffset="184650.42">16563 15258 0,'-71'88'31,"54"-71"-31,-19 19 16,19-1-1</inkml:trace>
  <inkml:trace contextRef="#ctx0" brushRef="#br1" timeOffset="184835.25">16722 15258 0,'0'0'0,"-18"0"0,0 17 15,1 1 1,-1 17 0,-17 0-16,-18 36 15,35-53 1,1-1-16</inkml:trace>
  <inkml:trace contextRef="#ctx0" brushRef="#br1" timeOffset="195426.11">20567 15046 0,'0'18'0,"-18"-1"31,1-17-31,17 18 16,-18-18 0,0 18-1,-35-1 1,1 18-1,16-35 1,-34 36 0,-18-36-1,-36 0 1,1-18 0,-1-35-1,18-35 1,0-36-1,71 36 1,0-35 0,0-89-1,52 36 1,36 52 0,88 1-1,36-1 1,-54 71-1,18 18 1,89 18 15,-54 69-15,-70 37 0,-36 52-1,-52 35 1,-18-52-1,-18 17 1,-35 106 0,-17-71-1,-18-52 1,35-36 0,17-35-1,1-18 1,35-17-16,-17-1 15,-1-17 64,18 18-17,0-36 235</inkml:trace>
  <inkml:trace contextRef="#ctx0" brushRef="#br1" timeOffset="202777.91">4780 15117 0,'0'17'31,"18"-17"-16,-1 0 1,-17 18-16,18-18 16,0 0-16,17 35 15,0 0 1,18 18 0,-35-35-16,35 52 15,35-17 1,35-17 15,1-1-15,35 0-1,-1 0 1,-34 1 0,-71-36-16,105 35 15,-16-35 1,52 18-1,-53-18 1,123 17 0,-34-17-1,-54 0 1,-70-17 0,-36 17-16,54-18 15,88-17 1,-1-1 15,-17 1-15,-70 0-1,-18 17 1,-36 1-16,54-19 16,-1 1-1,1 0 1,-36 0-1,18-1 1,-36 1 0,18 17-1,-52 1 1,34-1 0,1 0-1,-18-17 1,-36 35-1</inkml:trace>
  <inkml:trace contextRef="#ctx0" brushRef="#br1" timeOffset="204411.85">5980 14199 0,'-18'0'0,"36"0"0,-18 0 78,17-17-78,1 17 16,-1-36-16,1 19 16,53-36-1,-1-18 1,-17 18 0,18 0-1,-1 18 1,-34 18-16,34-19 15,1 1 1,87-36 0,1 18-1,0 1 1,0 16 0,-1 1-1,-69 17 1,69-17 15,1 17-15,0-17-1,0 18 1,-1 17 0,-105-18-1,18 18-15,52 0 16,36 0-1,-18 18 1,-17-1 0,17 1-1,0-1 1,0 1 0,-35 17-1,35-17 1,-18 17-1,18 1 17,-52-19-17,52 18 1,-18 18 0,-17 18-1,-18-36 1,0 18-1,18 18 1,0-18 0,-18 0-1,-17 17 1,-18-35 0,-18-17-16,0 17 15,18 18 1,0 0 15,-35-35-15,17 17-1,-17-17 1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5-23T14:19:50.507"/>
    </inkml:context>
    <inkml:brush xml:id="br0">
      <inkml:brushProperty name="width" value="0.05292" units="cm"/>
      <inkml:brushProperty name="height" value="0.05292" units="cm"/>
      <inkml:brushProperty name="color" value="#7030A0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1446 6121 0,'0'17'0,"18"19"47,-18-54-16,0-35-16,0 18 1,0-1 0,-53 19-1,-17 34 1,-19 107 0,19 17-1,70-70 1,0-36-1,17 0 1,19 18 0,17-71-1,17-34 1,-17-37 0,-18 1-1,-17 35 1,-18 36-1,18 34 17,17 36-17,18 18 1,17 52 0,-17-70-1,-53-35 1,18-1-1,0-17 1,-36-17 0,18-1-16</inkml:trace>
  <inkml:trace contextRef="#ctx0" brushRef="#br0" timeOffset="383.22">1182 5927 0,'0'0'0,"-18"0"0,36 17 31,-1 1-31,54 0 16,-36-1-16,53-17 15,18-17 16,-18-19-15,-70 1 0,-53 0-1,0-18 1,-18 0 0,17 35-1,19-17 1,34 35-1,19 0 17,17 0-32</inkml:trace>
  <inkml:trace contextRef="#ctx0" brushRef="#br0" timeOffset="816.73">2117 5980 0,'0'0'0,"0"17"47,0 36-31,0 0-16,0 18 0,0-18 15,17 70 1,-17 36 0,0-89-1,-17-34-15</inkml:trace>
  <inkml:trace contextRef="#ctx0" brushRef="#br0" timeOffset="1049.16">1905 6526 0,'-18'0'31,"36"0"-15,35 0-16,123-17 31,-35-1-15,-70 18-1,-18 0 1,-18 0 0,18 0-16</inkml:trace>
  <inkml:trace contextRef="#ctx0" brushRef="#br0" timeOffset="1550.18">2999 5856 0,'0'0'0,"0"18"16,0-1-1,0 19 1,0 52 0,0-35-16,-18 53 15,0 35 1,18-71 0,-17-34-1,17-54 1,17-17 15,19-1-15,17 1-1,-1 17 1,19 18 0,-36 36-1,-35-1 1,0 0-1,-35 18 1,0-18 0,-53 1-1,-1-36 1,19-71 0,52-17-16</inkml:trace>
  <inkml:trace contextRef="#ctx0" brushRef="#br0" timeOffset="1885.86">2752 5750 0,'0'0'0,"-18"0"0,36 0 31,-1 0-31,54 0 16,-18 0-1,53 0 1,35-17 0,-53-19-1,-88 19 1,0-19 0,-35-16-1,-1-1 1,36 35-16,-35 0 15,17 1 1,18-1 0,0 36-1</inkml:trace>
  <inkml:trace contextRef="#ctx0" brushRef="#br0" timeOffset="2116.86">3528 6509 0,'-36'0'32,"72"0"-32,-72 17 15,36-34 16,0-1-15,0-17-16,0-18 16</inkml:trace>
  <inkml:trace contextRef="#ctx0" brushRef="#br0" timeOffset="5384.18">1217 8149 0,'0'0'0,"0"-17"15,18-36 1,-18 17-16,0 1 16,0 0-1,-18 17 1,0 0-16,-34 1 15,16 34-15,-17 54 16,-17 105 0,52-87-1,53-1 1,36-71 0,0-52-1,-36 0-15,18-36 31,-36 18-31,1 1 16,-18-19 0,0 36-1,0 52 17,35 72-17,-17-1 1,17-71-16,0 36 15,1-35 1,-19-18 0,-17-18-1</inkml:trace>
  <inkml:trace contextRef="#ctx0" brushRef="#br0" timeOffset="5734.24">1005 7602 0,'0'0'0,"-17"0"31,34 18-31,1-18 16,0 18-16,123-1 15,-18-17 1,71-53-1,-123 18 1,-36 0 0,-70-36-1,-53 1 1,35 34 0,0 19-1,35 17 16,71 53 1</inkml:trace>
  <inkml:trace contextRef="#ctx0" brushRef="#br0" timeOffset="5953.43">1764 7902 0,'0'0'0,"0"18"31,18-18-31,17 0 16,-18 0-16,54 0 16,17 0-1,-70 0 1</inkml:trace>
  <inkml:trace contextRef="#ctx0" brushRef="#br0" timeOffset="6167.65">1676 8096 0,'0'0'15,"-18"18"-15,0-18 0,18 18 16,18-18 15,0 0-31,35 0 16,-18 0-16,53 0 15,36 0 1,-54 0 0</inkml:trace>
  <inkml:trace contextRef="#ctx0" brushRef="#br0" timeOffset="6983.95">2417 7655 0,'0'0'0,"-36"0"16,-17 53 15,53-18-31,-35 177 16,53 0 0,17-124-1,-35-53-15,18-17 31,-1 0-31,19 17 16,16-35-16</inkml:trace>
  <inkml:trace contextRef="#ctx0" brushRef="#br0" timeOffset="7751.09">2646 7779 0,'0'0'0,"17"0"32,1 0-32,53 0 15,70-18 1,-18-35 0,-87 18-1,-1-18 1,-53 0 15,-35 0-15,-17 18-1,34 17 1,1 54 0,35-1-16,-35 71 15,35-36-15,-18 71 16,18 53-1,0-70 1,0-71 0,0-36-1,0-52 1,-17 0 0,34-53 15,18 17-16,18 18 1,18 53 0,-36 18-1,-17 35 1,-18-18 0,-35 18-1,-36-18 1,0-35-1,36-17 1,0-1 0,53 18 31,-1 0-32,1 0-15,52 18 16,36 17 15,-35 18-15,-71-36-16</inkml:trace>
  <inkml:trace contextRef="#ctx0" brushRef="#br0" timeOffset="7918.02">3351 8273 0,'0'0'0,"-17"17"0,-1-17 16,0 18-1,-34 88 1,-1-36 0</inkml:trace>
  <inkml:trace contextRef="#ctx0" brushRef="#br0" timeOffset="8384.2">3634 7726 0,'0'0'0,"70"17"31,-35-17-31,18 0 16,0 18-1,-53 17 1,-35 18 0,-36-17-1,36-19 16,53-17 1,-1 0-17,72 0 1,-1 35 0,-71 18-1,-34 18 1,-18-36-1,17-17-15,-35 0 16,35-18 0,18-18-1</inkml:trace>
  <inkml:trace contextRef="#ctx0" brushRef="#br0" timeOffset="8667.04">4269 7444 0,'0'0'16,"17"0"-16,19 17 0,-1 36 16,35 53-1,-52 0 1,-18-53-16,0 53 15,-35 35 1,-36-18 0,18-70-1,0-18 1,36-35 0</inkml:trace>
  <inkml:trace contextRef="#ctx0" brushRef="#br0" timeOffset="9966.95">829 9631 0,'0'0'0,"0"-18"0,18 1 15,-1 34 17,-17 1-32,18 35 0,17 53 31,-35 141-16,-17-106 1,-1-124 0,18-34-1,0-1 1,35-70 0,18 0-1,35 35 1,1 53-1,-37 35 1,-34 0 0,-36 36-1,-52-18 1,-36-18 0,35-17-1,19-71 16,34 17-31</inkml:trace>
  <inkml:trace contextRef="#ctx0" brushRef="#br0" timeOffset="10284.36">741 9437 0,'0'0'0,"35"17"46,-17-17-46,-1 0 0,54 18 16,70-36 0,18-34-1,-71-19 1,-70 18 0,-54 0-1,-34 0 16,-1 18-15,54 17-16,-19 1 16,19 17-1,17 17 1,35 1 0</inkml:trace>
  <inkml:trace contextRef="#ctx0" brushRef="#br0" timeOffset="10483.94">1570 9684 0,'0'0'0,"17"0"0,19 0 31,17 0-31,35 0 31,-35 0-15</inkml:trace>
  <inkml:trace contextRef="#ctx0" brushRef="#br0" timeOffset="10683.53">1570 9931 0,'0'0'0,"-18"0"16,18 17-16,0-34 16,35 17-1,89 0 1,-18 0 0,-71 0-16,0 0 15</inkml:trace>
  <inkml:trace contextRef="#ctx0" brushRef="#br0" timeOffset="11117.85">2258 9349 0,'0'0'15,"0"17"-15,-18 1 0,0 17 16,1 36 0,-1 105-1,18-17 1,71 35-1,17-141 1,-53-53-16</inkml:trace>
  <inkml:trace contextRef="#ctx0" brushRef="#br0" timeOffset="11868.79">2434 9419 0,'0'0'0,"18"0"16,-1 0-1,89 0 1,0-17 0,70-54-1,-52-17 1,-89 17-1,-52 18 1,-36 0 0,35 36-16,-35-1 15,-35 0 1,53 18 0,-1 124 15,19 88-16,17 35 1,0-89 0,0-105-1,0-35 1,0-36 0,-18-52-1,36-36 1,35 18-1,17 70 1,-17 18 0,18 18-1,-54 35 1,-34-1 15,-54-16-15,1-36-1,17 0 1,17 0 0,36-18-16,-17 18 15,34 0 17,19 18-17,87 35 1,-35 0-1,-52-36 1,34-52 0</inkml:trace>
  <inkml:trace contextRef="#ctx0" brushRef="#br0" timeOffset="12100.99">3140 9490 0,'0'0'0,"0"17"0,17-17 47,1 0-47,17 0 16,124 18-1,-88-18 1,-36 0-16,18-35 15</inkml:trace>
  <inkml:trace contextRef="#ctx0" brushRef="#br0" timeOffset="12284.11">3369 9349 0,'0'0'0,"-18"0"16,1 53-1,-1 52 1,18 19 0,18-1-1,-1-52 1,1-71-16</inkml:trace>
  <inkml:trace contextRef="#ctx0" brushRef="#br0" timeOffset="12636.02">3563 9419 0,'0'0'0,"18"0"0,-1 0 0,54 0 16,-1 18 0,1 35-1,-36 17 16,-52 1-15,-36-1 0,-53-34-1,35-19 1,36-17 0,17 0-1,36 0 1,0-17-1,35 17 1,70 17 0,-17 1-1</inkml:trace>
  <inkml:trace contextRef="#ctx0" brushRef="#br0" timeOffset="12817.39">4057 9878 0,'0'0'0,"0"35"0,0-17 15,-18 35 1,1-18-16,-1 18 16,-17 17-1,35-17 1</inkml:trace>
  <inkml:trace contextRef="#ctx0" brushRef="#br0" timeOffset="13218.28">4357 9578 0,'-18'0'16,"36"0"15,17 0-15,71-18-16,53 1 15,-54-19 1,-87 36-1</inkml:trace>
  <inkml:trace contextRef="#ctx0" brushRef="#br0" timeOffset="13417.59">4886 9243 0,'0'0'16,"0"35"-1,0-17-15,0 70 16,0 35 0,0 36-1,18-35 1,17-89 0</inkml:trace>
  <inkml:trace contextRef="#ctx0" brushRef="#br0" timeOffset="13668.48">5256 9102 0,'0'0'0,"36"53"31,-1-18-31,18 53 15,-36 36 1,1 87 0,-36-52-1,-52 88 1,-54-124 0</inkml:trace>
  <inkml:trace contextRef="#ctx0" brushRef="#br0" timeOffset="22002.33">7673 5874 0,'0'0'0,"-18"17"16,-70 54-1,53-53-15,-18 34 16,-35 1 0,17-35-1,36 0 1,17-18-16,1 17 15,-19-17 1,54 0 31,0 18-47,70 17 31,-35 1-31,53 16 31,-36 1-15,1 0 0,-54-70-16</inkml:trace>
  <inkml:trace contextRef="#ctx0" brushRef="#br0" timeOffset="22419.08">8026 5962 0,'0'0'31,"-36"0"1,19 18-17,-36 17-15,18-18 16,-54 36-1,72-35 1,34-18 0,19 0-1,69 0 1,-34 18 0,-53-1-16,-1 1 15,1 35 1,-89 0-1,-34-18 1,34-17 0,53-18-1,36-36 1,0 19 0</inkml:trace>
  <inkml:trace contextRef="#ctx0" brushRef="#br0" timeOffset="22736.01">8237 6121 0,'0'0'15,"-17"17"-15,17 36 16,17-17-16,1 16 16,53-16-1,-36-54 1,18-35-1,-36 0 1,-52 18 0,0 0-1,-36-1 1,18 36 15,36 18-15,-1 0-1,18-1 1</inkml:trace>
  <inkml:trace contextRef="#ctx0" brushRef="#br0" timeOffset="22952.99">8537 5856 0,'0'0'0,"0"18"31,0-1-31,18 1 16,-18 35-16,17 0 0,-17 70 15,18 54 1,0-36 15,-18-88-15,17-89-1</inkml:trace>
  <inkml:trace contextRef="#ctx0" brushRef="#br0" timeOffset="23269.04">8819 5874 0,'0'0'0,"18"17"31,0-17-31,52 53 16,1 0-1,-1-18 1,-34-17 0,-36 17 15,-18 18-16,0-35-15,-35 35 16,36-18-16,-18 0 16,-18 18-1,17-53-15</inkml:trace>
  <inkml:trace contextRef="#ctx0" brushRef="#br0" timeOffset="39120.87">10283 6385 0,'0'-17'282</inkml:trace>
  <inkml:trace contextRef="#ctx0" brushRef="#br1" timeOffset="43537.84">10389 6279 0,'0'0'16,"18"0"-16,17-105 47,-52 16-32,-19 54 1,1 17-16,-36 18 15,-34 89 1,34 17 0,18 70-1,53-106 1,71-34 0,17-54-1,-35-35 1,0-53-1,-18 18 1,-17 18 15,-18 52-31,17 36 47,-17 70-31,53 71-1,0-54 1,18-34 0,-54-53-1,-17-54 1,0-34 0</inkml:trace>
  <inkml:trace contextRef="#ctx0" brushRef="#br1" timeOffset="43904.55">10072 5856 0,'0'0'0,"-18"0"16,-17-18 0,53 18-1,-1 0 1,71 18-1,89-18 1,-19 0 0,-87-18-1,-53 1-15,17-18 16,-35-18 0,-35-18-1,-18 1 1,0 52-1,35 0 1,18 71 0,35 0 15,-17-18-31</inkml:trace>
  <inkml:trace contextRef="#ctx0" brushRef="#br1" timeOffset="44120.85">11130 5821 0,'0'0'0,"0"35"31,-18-17-31,18 70 16,-35 106-1,18-18 1,17-35-1,17-70 1</inkml:trace>
  <inkml:trace contextRef="#ctx0" brushRef="#br1" timeOffset="44322.34">10848 6473 0,'0'0'0,"-35"0"0,-1 0 15,19 0 1,34 0 0,36 0-1,88 18 1,36-36 0,-54 18-1,1 0 1</inkml:trace>
  <inkml:trace contextRef="#ctx0" brushRef="#br1" timeOffset="44788.07">11871 5891 0,'0'0'0,"-18"0"16,18 36 0,0-1-1,-17 141 1,-1 1 0,18-71-1,0-71 1,0-53-1,0-17 1,18 17-16,-1-17 31,19 17-31,69 1 32,-16 34-17,-54 19 1,-35-1-1,-71 35 1,-34-17 0,16-35-1,-34-71 1,88 18-16</inkml:trace>
  <inkml:trace contextRef="#ctx0" brushRef="#br1" timeOffset="45087.92">11730 5697 0,'0'0'0,"17"0"16,19 18 0,105 17-1,-35-17 1,-36-18-16,36-35 15,-53 17-15,0-17 16,-18-36 0,-70-17-1,-53 0 1,0 17 0,52 54-1,19 17 1,70 70-1</inkml:trace>
  <inkml:trace contextRef="#ctx0" brushRef="#br1" timeOffset="45371.09">12912 6050 0,'0'0'16,"-18"0"-16,18 18 0,0-18 16,53 17-1,88 19 1,0-36-1,-53 17 1,-70-17 0</inkml:trace>
  <inkml:trace contextRef="#ctx0" brushRef="#br1" timeOffset="45570.91">13000 6244 0,'-18'0'16,"36"0"-16,-71 18 15,71-18 1,52 0 0,71 17-1,-35-17 1,-53 0-16,18 0 16,-36 0-1,-18-17 1</inkml:trace>
  <inkml:trace contextRef="#ctx0" brushRef="#br1" timeOffset="45837.82">13300 5891 0,'0'0'0,"-18"0"0,18-17 0,35 17 31,36 0-16,88 53 1,-36 17 0,-105 1-1,-36-36-15,-35 36 16,-53 17 0,-70 53-1,70-53 1,71-53-1</inkml:trace>
  <inkml:trace contextRef="#ctx0" brushRef="#br1" timeOffset="64207.88">14587 6191 0,'0'18'110,"-17"-18"2124,17-18-2078,-18 18-156,0 0 235,18-17-110,-17 17 46</inkml:trace>
  <inkml:trace contextRef="#ctx0" brushRef="#br1" timeOffset="72090.75">14605 6174 0,'18'0'250,"-1"0"1125,-17-18 3219,0 0-4578,0-35-1,0 36-15,0-19 16,0 1 0,0 18-1,0-1-15,-35 0 16,0-17-1,-1 17 17,-16 1-17,-1 17 1,17 0 0,19 0-1,-19 53 1,1 70-1,0 1 1,35-36 0,35-53-1,-17-17 1,-1-18-16,1 0 16,0 0-16,17-18 15,18-35 1,0-53 15,0 18-15,-18 0-1,-35 53 1,18 17-16,-18 0 16,0 54 15,0-1-16,35 106 1,0-53 0,0-17-1,1-36 1,-1-17 0,0-18-1,-35-18 1,0-17-1</inkml:trace>
  <inkml:trace contextRef="#ctx0" brushRef="#br1" timeOffset="72523.53">14182 5539 0,'-18'0'31,"36"0"-15,17 0-16,124 35 31,-36-35-15,-70 0-16,35 0 15,-35-18 1,-53 1 0,-53-36-1,0 0 1,18 0-1,0 0 1,17 53 0,18-18-16,18 54 31</inkml:trace>
  <inkml:trace contextRef="#ctx0" brushRef="#br1" timeOffset="72767.69">14940 6085 0,'0'0'0,"0"18"0,-18-18 16,1 0-1,17-18 63,0 1-78</inkml:trace>
  <inkml:trace contextRef="#ctx0" brushRef="#br1" timeOffset="73257.66">15293 5697 0,'0'18'31,"0"17"-31,0 1 16,0 16-16,0 54 15,0 71 1,-18-54 0,1-88-1,34-70 17,19-53-17,-1 53 1,35-1-1,1 54 17,-1 0-17,-34 52 1,-54-17 0,-35-18-1,18-17-15,-53 17 16,17-35-1,-17 0 1,53-70 0,35-18-1</inkml:trace>
  <inkml:trace contextRef="#ctx0" brushRef="#br1" timeOffset="73624.56">15187 5521 0,'0'-18'0,"-18"36"15,36-18 1,17 18 0,-17-1-16,53 19 15,87-19 1,-34-17-1,-71-35 1,-53 0 0,-18-36-1,-35-17 1,18 53 0,17 17-16,1-17 15,-1 17 1,0 18 15,18 18-15,36 70-1</inkml:trace>
  <inkml:trace contextRef="#ctx0" brushRef="#br1" timeOffset="73874.94">15998 5962 0,'0'0'0,"-17"18"0,17-1 31,17-17-31,54 18 16,17-18-1,0 0 17,-70 0-32</inkml:trace>
  <inkml:trace contextRef="#ctx0" brushRef="#br1" timeOffset="74090.75">15893 6174 0,'0'0'0,"-36"17"0,54-17 31,35 0-15,88 0 0,-35 18-1,-18 0 1,-35-18-1</inkml:trace>
  <inkml:trace contextRef="#ctx0" brushRef="#br1" timeOffset="76908.77">16722 5838 0,'0'0'0,"0"-17"31,-18 17-15,0 35 0,-17 106-1,35-53 1,0-52-16,35 34 15,18-34 1,53-19 0,0-34-1,-35-54 1,-19-35 0,-34 18-1,-18 53-15,0-54 16,-18 54-1,1-18 1,-54-17 0,18 52-1,-35 36 1,0 17 0,53 0-1,35-17 1,0 0 203</inkml:trace>
  <inkml:trace contextRef="#ctx0" brushRef="#br2" timeOffset="82391.86">9648 7832 0,'-17'0'0,"34"0"0,-122 35 32,122-17-17,1-18-15,0 17 0,52-17 16,106-17 0,-87-36-1,17-53 1,-89 71 15,1-89-15,-53 36-1,-1 70 1,-34 18 0,17 53-1,0 124 1,0 69-1,18-51 1,17 51 0,18-140-1,0-70 1,18-72 15,-1-34-15,54-89 15,17 71-15,-35 70-1,0 36 1,0 52 0,-53-34-1,-35 87 1,-54-88-1,1-35 1,53-35 0,17 0-1,18 35 1,18 0 15,-1 0-31,89 17 16,-53 19 15,35 17-15,-35-18-1,18-35 1</inkml:trace>
  <inkml:trace contextRef="#ctx0" brushRef="#br2" timeOffset="82658.81">10672 7655 0,'0'0'16,"-18"0"-16,0 0 0,-35 18 16,36 52-1,-1-17 1,-17 230-1,17-195 1,71 159 0,18-141-1,34-106 1,-16-36-16</inkml:trace>
  <inkml:trace contextRef="#ctx0" brushRef="#br2" timeOffset="83408.47">10918 7920 0,'0'0'0,"-17"0"16,34 0-16,19 0 15,-1 0 1,71 0-16,35-53 31,-18-35-15,-87 17-1,-54 1 1,-35 17 0,36 35-16,-72 0 15,36 36 1,18 53-1,17 105 1,18 89 0,0-107-1,-35 36 1,18-123 0,-1-124 15,36-35 0,34-89-15,19 54-1,17 70 1,-17 53 0,-18 18-1,-18 17 1,-70 18-1,-36 0 1,-17-18 0,0-35-1,70 0 1,0 0-16,18-18 16,36 36 15,52 35 0,-17 0-15,-19-18-1,19-17 1,-36-1-16,1-34 16</inkml:trace>
  <inkml:trace contextRef="#ctx0" brushRef="#br2" timeOffset="83609.59">11624 8026 0,'0'0'0,"-18"0"16,36 0 15,0 0-31,123 17 16,0 1-1,-88-53 17</inkml:trace>
  <inkml:trace contextRef="#ctx0" brushRef="#br2" timeOffset="83791.87">11836 7885 0,'0'0'0,"-18"0"0,0 0 15,18 88 1,18-18 0,-18-17-16,-18 35 15,18-52-15,0 34 16,0-52 0</inkml:trace>
  <inkml:trace contextRef="#ctx0" brushRef="#br2" timeOffset="84142.05">12153 7885 0,'0'0'0,"18"0"0,88 35 32,-53-18-17,-1 36 1,-34-17-1,-18-1-15,-53 36 16,-17-19 0,-36 1-1,53-53 1,35 0 0,36 18-1,70-18 1,36 0 15,-36 0-15,0 0-1,-53-18-15</inkml:trace>
  <inkml:trace contextRef="#ctx0" brushRef="#br2" timeOffset="84391.6">12718 7655 0,'0'0'0,"17"0"0,54 71 16,-1 52 0,-70 71-1,-17-123 1,-1-1-16,-70 89 31,-88 35-15,70-123-1,53-71-15</inkml:trace>
  <inkml:trace contextRef="#ctx0" brushRef="#br2" timeOffset="84941.9">13176 8096 0,'0'0'0,"-17"0"0,70 0 32,-18 0-17,71-17 1,-1-1 0,-52 18-16,18 0 15,-18 0-15</inkml:trace>
  <inkml:trace contextRef="#ctx0" brushRef="#br2" timeOffset="85425.35">13864 7779 0,'53'0'31,"-18"0"-31,1 0 15,17 17 1,17 36 0,-52-17-1,-18-19-15,-36 54 16,-16-36 0,-19-17-1,18-1 1,35-34-1,54 34 1,70 1 0,35 53-1,-71-19 1,1 1 0,-54 53-1,-105 0 16,-71-71-15,1-35 0,52-35-1,71 0 1,17-53 0,124-18-1</inkml:trace>
  <inkml:trace contextRef="#ctx0" brushRef="#br2" timeOffset="85809.54">14852 8079 0,'0'17'16,"35"1"-1,0 0-15,36-1 16,-18-17 0,88 0-16,-17 0 15</inkml:trace>
  <inkml:trace contextRef="#ctx0" brushRef="#br2" timeOffset="85992.26">14852 8326 0,'0'0'0,"-18"0"16,36 0-1,17 0-15,53 0 16,36 0-1,105-18 1,-141 0 0</inkml:trace>
  <inkml:trace contextRef="#ctx0" brushRef="#br2" timeOffset="86276.8">15593 8220 0,'0'0'16,"17"35"-16,-17 0 0,36 1 16,52 16-1,18-52 1,52-52 0,-69-19-1,-54 36-15,-35-36 16,-53 36-1,-123-18 1,-71 35 0,35 36-1,53 17 1</inkml:trace>
  <inkml:trace contextRef="#ctx0" brushRef="#br2" timeOffset="87291.77">9472 10548 0,'0'0'0,"-35"18"0,52-18 15,248-18 17,-177-17-32,106-18 15,-17-35 1,-36-1 0,-141 19-1,-106-1 1,18 18 15,-36 53-15,71 71-1,53 158 1,18-35 0,17 89-1,-35-107 1,-17-106-1,-1-87 1,0-54 0,18-17-1,18 35-15,0-17 16,17 17-16,53-35 16,36 70-1,-54 88 16,-88 19-15,-34-1 0,-19-71-1,0-17 1,1-35 0,52-18-1,18 18 1,88 35-1,36 71 1,-1-1 0,-52-35-1,-1 1 1,1-54 0</inkml:trace>
  <inkml:trace contextRef="#ctx0" brushRef="#br2" timeOffset="87675.15">10707 9613 0,'35'0'31,"0"18"-31,1-18 0,-1 17 16,53 36 0,-70-35-16,-1 17 15,-52 36 1,-53-18 0,-18-36-1,36-34 16,87 17 1,36 0-17,35 0 1,53 53 0,-52 17-16</inkml:trace>
  <inkml:trace contextRef="#ctx0" brushRef="#br2" timeOffset="87875.81">11007 10442 0,'0'0'16,"-18"18"-16,36-18 16,17 17-16,88 1 15,-17-18 16,-53 0-31,53 0 16,-71 0-16,53 0 16,-70 0-16,0 0 0</inkml:trace>
  <inkml:trace contextRef="#ctx0" brushRef="#br2" timeOffset="88043.43">11395 10336 0,'0'0'15,"-18"0"-15,-17 71 16,35-36-16,0 53 16,17 89-1,1-54 1,17-70 0</inkml:trace>
  <inkml:trace contextRef="#ctx0" brushRef="#br2" timeOffset="88442.26">11783 10301 0,'0'0'0,"35"0"15,106 124 16,-123-107-31,17 89 16,-70 18 0,-71-36-1,18-53 1,17-17 0,36-18-16,17-18 15,18-35 16,18 18-15,88 0 0,17 87-1,-52 19 1,-18 0 0,-18-71-1,-17 0-15</inkml:trace>
  <inkml:trace contextRef="#ctx0" brushRef="#br2" timeOffset="89193.53">12153 10213 0,'18'0'16,"17"0"-1,-17 0-15,17 0 16,124 0 0,17-35-1,-52-36 1,-89 36 0,-70-36-1,-18 18 1,-88-35-1,70 70 1,53 71 0,18 53-1,-17-18-15,17 71 16,0 106 0,-18-18-1,-35-71 16,36-105-15,17-71 0,0-53-1,17 17-15,18-52 16,18-35 0,18 17-1,17 53 1,-17 71-1,-54 52 1,-34 18 0,-36-35-1,-53-17 1,18-36 0,52-36-1,36 1 16,18 0-15,35 35 0,18 17-1,17 54 1,-35-18 0,-18 0-1,0-36 1</inkml:trace>
  <inkml:trace contextRef="#ctx0" brushRef="#br2" timeOffset="89558.97">13123 10548 0,'0'0'0,"36"0"32,-19 0-32,71 0 15,106-18 1,18 1 0,-124 17-1</inkml:trace>
  <inkml:trace contextRef="#ctx0" brushRef="#br2" timeOffset="90009.06">13847 10195 0,'0'0'16,"17"0"-16,1 0 0,-1-17 15,72 17 1,-19 17-1,1 54 1,-54-1 0,-70-17-1,-35-17 1,18-36 0,52 0-1,18 0 16,35 0-15,89 17 0,-1 54-1,-52-1 1,-89 1 0,-17-18-1,0-36-15,-36 1 16,18-18-16,-17 18 15,-19-36 1,72-17 0,17 0-1</inkml:trace>
  <inkml:trace contextRef="#ctx0" brushRef="#br2" timeOffset="90208.59">14482 10407 0,'0'0'15,"17"18"-15,71-18 16,18 0 0,-53 0-16,53 0 15,-18 0 1,-88 17-16</inkml:trace>
  <inkml:trace contextRef="#ctx0" brushRef="#br2" timeOffset="90376.93">14517 10619 0,'0'0'0,"-18"0"0,1 17 15,69 19 16,72-19-15,35-34 0,-71-19-16</inkml:trace>
  <inkml:trace contextRef="#ctx0" brushRef="#br2" timeOffset="90658.28">15081 10583 0,'0'0'0,"0"36"0,0-1 0,0 35 16,18-34-1,0-1-15,87 0 16,72-35 0,-19-70-1,-105-18 16,-88 17-15,-106 36 0,35 17-1,0 0 1,-35 18 0</inkml:trace>
  <inkml:trace contextRef="#ctx0" brushRef="#br2" timeOffset="91660.45">9913 11942 0,'-18'0'15,"36"0"-15,-141 141 31,105-71-31,0 107 16,1 34 0,70-70-1,35-88 1,0-70 0</inkml:trace>
  <inkml:trace contextRef="#ctx0" brushRef="#br2" timeOffset="92392.68">10089 12100 0,'-17'18'0,"17"0"16,0-1-16,70 18 15,-34-35 1,87 0-1,53-52 1,-52-19 0,-89-17-1,-52 17 1,-54 1 0,0 34-1,-17 54 1,35 123-1,53 124 1,18-1 0,0-87-1,-1-124 1,-17-124 15,18-52 0,35-36-15,0 53 0,17 71-1,-34 52 1,-19 1-16,19 35 16,-54 53-1,-35-18 1,-35-53-1,17-52 1,1-19 0,52-17-1,36 53 17,35 18-17,70 53 16,-17-18-15,-71-1 0,-17-34-1,-1 0-15</inkml:trace>
  <inkml:trace contextRef="#ctx0" brushRef="#br2" timeOffset="92643.75">10901 12330 0,'0'0'0,"-18"0"31,36 0-31,-18 17 0,88 18 31,0-17-15,-53-18-16,54 0 15,-1-35 1</inkml:trace>
  <inkml:trace contextRef="#ctx0" brushRef="#br2" timeOffset="92844.77">11448 12100 0,'0'0'0,"-18"88"31,18-35-15,0 0-16,-18 106 16,18-18-1,0-53 16,0-70-31</inkml:trace>
  <inkml:trace contextRef="#ctx0" brushRef="#br2" timeOffset="93109.45">11783 12012 0,'0'0'0,"17"18"0,72 52 31,-36 1-31,-53 105 16,-53 1 0,-36-54-1,1-35 16,53-52-31,0-36 16,35-18-16</inkml:trace>
  <inkml:trace contextRef="#ctx0" brushRef="#br2" timeOffset="93409.63">12471 12100 0,'0'0'0,"-36"18"0,1 0 16,-35 52-1,17 89 1,53 17 0,53-35-1,35-88 1,-71-70-16</inkml:trace>
  <inkml:trace contextRef="#ctx0" brushRef="#br2" timeOffset="94175.85">12612 12153 0,'70'35'16,"-34"-35"-1,17 0-15,-1 0 16,72-35-1,52-35 1,-70-19 0,-106 37-1,-35-19 1,-53 0 0,35 36-1,-35 35 1,35 88-1,17 71 1,19 70 0,17 1-1,-18-54 1,-17-70 0,17-53 15,18-71-16,18-70 1,35-53 0,17 0-1,-17 70 1,-18 36-16,36 17 16,17 18-1,-35 53 1,-70 18-1,-36-1 1,-36-34 0,19-19-1,-1-34 1,54-1 0,17 0 15,17 18-16,54 0 1,52 18 0,-17 17-1,-71-17 1,-17 17 0,-18-17-16</inkml:trace>
  <inkml:trace contextRef="#ctx0" brushRef="#br2" timeOffset="94610.58">13388 12259 0,'18'0'32,"17"0"-32,176 18 15,-16-36 16,-107 18-15,-71 0-16,-17-18 0</inkml:trace>
  <inkml:trace contextRef="#ctx0" brushRef="#br2" timeOffset="94810.77">13670 12047 0,'0'0'15,"-35"71"1,35-36-16,0 53 16,0 89-1,17-71 1,36-53 0,-17-71-1</inkml:trace>
  <inkml:trace contextRef="#ctx0" brushRef="#br2" timeOffset="95260.82">14041 11889 0,'0'0'0,"17"0"15,18 17 1,18 19-1,53-1 1,0 18 0,-71-18-1,-52 18 1,-89 0 0,18-36-1,70 1 1,-35-18-1,35 0 1,36 0 0,70 0-1,53 18 1,-17 17 0,-71 0-1,-53 1 1,-53 52-1,-18 18 1,36-53 0,35-53-1</inkml:trace>
  <inkml:trace contextRef="#ctx0" brushRef="#br2" timeOffset="95527.17">14676 11783 0,'0'0'0,"35"53"32,-18-36-32,19 89 15,-36-53-15,0 71 16,0 70-1,-18 17 1,-52-70 0,-1-88-1,36-70 1</inkml:trace>
  <inkml:trace contextRef="#ctx0" brushRef="#br2" timeOffset="95843.3">15117 12136 0,'0'0'0,"-18"0"0,0 17 31,36-17-31,70 0 16,71 0-1,-53 18 16,-89-18-31</inkml:trace>
  <inkml:trace contextRef="#ctx0" brushRef="#br2" timeOffset="96009.72">15117 12347 0,'0'0'0,"-18"18"0,88-1 47,-17-17-47,0-17 0,141-18 16,-88 17-1</inkml:trace>
  <inkml:trace contextRef="#ctx0" brushRef="#br2" timeOffset="96309.44">15681 12347 0,'0'0'0,"0"18"0,0 17 16,18 18-1,35 0 1,35-71 0,35-35-1,1-35 1,-71 18-1,-106 34 1,-18 1 0,-70 17-1,-18 18 1,36 36 0,35-19-1</inkml:trace>
  <inkml:trace contextRef="#ctx0" brushRef="#br2" timeOffset="96792.77">9984 14199 0,'0'0'0,"0"36"16,0-19-16,35 124 31,-17-105-31,-18-1 16</inkml:trace>
  <inkml:trace contextRef="#ctx0" brushRef="#br2" timeOffset="96960.09">9472 14676 0,'0'0'0,"-18"0"0,1 17 16,-18 18 0,87 18-1,1 0 1,-17-35-16</inkml:trace>
  <inkml:trace contextRef="#ctx0" brushRef="#br2" timeOffset="97126.64">9878 14852 0,'0'0'0,"0"18"0,0-1 16,17 36-1,1-18-15,17 1 16,89 17 0,-36-36-16</inkml:trace>
  <inkml:trace contextRef="#ctx0" brushRef="#br2" timeOffset="97928.35">10513 14570 0,'0'0'0,"17"0"15,19 0 1,52-36-16,18 1 16,17-53-1,-35 0 16,-70 0-15,-53-18 0,-71 35-1,53 36 1,18 17-16,17 18 16,0 36-1,18 87 1,18 89-1,17-18 1,-35 141 0,-17-159-1,-1-105 1,18-54 0,0-34 15,0-54-16,18-70 1,52 0 0,-17 70-1,-35 54-15,35-1 16,-18 53 0,-17 36-1,-36 0 1,-17-19-1,-18-34 1,0-36 0,18 1-1,17-1 1,0 1 0,36 17 15,17 0-16,53 35 1,1 35 0,-1 1-1,-35-36 1,17 1 0,-34-19-16</inkml:trace>
  <inkml:trace contextRef="#ctx0" brushRef="#br2" timeOffset="98143.19">11377 14658 0,'0'0'15,"18"0"1,-1 0-16,54 0 15,17 0 1,-53 18 0,18 17-1</inkml:trace>
  <inkml:trace contextRef="#ctx0" brushRef="#br2" timeOffset="98343.02">11395 14852 0,'0'0'0,"-18"18"0,0-18 0,18 17 16,36 1-1,70-18 1,17 0 0,-35-18-1,-17-17 16,-36 17-31</inkml:trace>
  <inkml:trace contextRef="#ctx0" brushRef="#br2" timeOffset="98693.11">12259 14287 0,'0'0'0,"-18"0"0,1 0 15,17 18 16,0 53-15,0 105 0,0 159-1,0-105 1,0-125 0,0-87-1,0-53 1</inkml:trace>
  <inkml:trace contextRef="#ctx0" brushRef="#br2" timeOffset="98976.35">12524 15134 0,'0'0'0,"0"18"0,0 17 16,17 36 0,1-18-1,17-53 1,0-18 0,-17 0-16,35-52 15,-18-36 1,1 35-1,-19 18 1</inkml:trace>
  <inkml:trace contextRef="#ctx0" brushRef="#br2" timeOffset="99326.5">13229 14746 0,'0'0'16,"-17"0"-16,-1 18 0,0-18 16,36 0-1,0 0-15,17 0 16,35 0 0,89 17 15,-88 1-31</inkml:trace>
  <inkml:trace contextRef="#ctx0" brushRef="#br2" timeOffset="99842.87">13723 14411 0,'0'0'0,"0"-18"15,53 18 1,18 0-1,34 36 1,-34-1 0,-53-17-16,17 17 15,-53 18 1,-52 35 0,-36-53 15,88-17-16,1-18 1,34 0 0,18 0-1,36 35 1,17 36 0,-17-1-1,-36 18 1,-17-35-1,-71 0 1,17-17 0,1-36-16,-35 17 15,-19-34 1,1-19 15,35-34-15,18 17-1,35 35-15</inkml:trace>
  <inkml:trace contextRef="#ctx0" brushRef="#br2" timeOffset="104103.88">13070 15593 0,'0'0'0,"-17"0"32,34 17 77,1-17-93,0 0-16,17 0 0,18 18 15,53 0 1,141-18 0,-18 0-1,88 0 1,-17-18-1,-35 18 1,-53 0 0,-89 0-1,-52 18 1</inkml:trace>
  <inkml:trace contextRef="#ctx0" brushRef="#br2" timeOffset="104343.21">15646 15363 0,'0'0'0,"-18"0"0,0 0 0,1 18 16,-36 17 0,-35 89-1,-1-36 1,37-35 0,-1 18-16,17-19 31,72-52-16,-19 0-15</inkml:trace>
  <inkml:trace contextRef="#ctx0" brushRef="#br2" timeOffset="104510.69">15734 15557 0,'0'0'0,"-18"0"16,18 18-1,-70 53 1,-54 52-1,1-17 1,87-71 0,19-17-16,-1 0 15</inkml:trace>
  <inkml:trace contextRef="#ctx0" brushRef="#br2" timeOffset="104743.25">15328 15557 0,'-17'-17'16,"34"34"-16,-34-17 0,17 18 31,35 35-15,53 71-1,0-36 1,0-35-1,-35-36 1</inkml:trace>
  <inkml:trace contextRef="#ctx0" brushRef="#br2" timeOffset="104944.84">15469 15346 0,'0'0'0,"0"17"32,18 1-32,17 17 15,89 159 1,-54-105 0,36 52-1,18-53 1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5-23T14:23:12.411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4269 15505 0,'0'0'0,"-18"0"0,36 0 16,70-36 15,-71 19-31,1-19 16,0 36-1,-18 18 17,-36 35-32,-34 35 15,52-53 1,36-52 15,0 17-15,52-53-1,-17-18 1,-35 54 0,-18 34-1,-18-17 1,0 18 0,-52 52-1,52-52 1,36-36-1,-1 18 17,1 0-32,17 0 15</inkml:trace>
  <inkml:trace contextRef="#ctx0" brushRef="#br0" timeOffset="3686.3">1182 5838 0,'0'0'0,"0"-17"31,0 34-15,0 107 0,0 35-1,-18 105 1,1-34 0,17-89-1,35-35 1,53-89-1</inkml:trace>
  <inkml:trace contextRef="#ctx0" brushRef="#br0" timeOffset="4184.3">1852 6385 0,'0'0'15,"18"-17"-15,-18-72 16,0 19 0,0 52-16,-36-17 15,-16 17 1,-19 124 0,0 88-1,54-70 1,70-71-1,-18-53 1,18-18 0,0-70-1,-36 17 17,-17 1-17,0 17 1,0 70 15,0 1-15,53 88-1,-17-18 1,-1-35 0,-17-35-1,-1-18 1,-34 0-1</inkml:trace>
  <inkml:trace contextRef="#ctx0" brushRef="#br0" timeOffset="4525.35">1482 6015 0,'0'0'15,"-18"0"1,36 0-16,-1 0 16,19 0-1,140 0 1,-17 0 0,-71-35-1,-70 35 1,-36-18-1,-17-35 1,-18 18 0,0-1-1,53 19 17</inkml:trace>
  <inkml:trace contextRef="#ctx0" brushRef="#br0" timeOffset="4817.35">2187 5592 0,'-17'17'31,"34"18"-31,-17 18 0,0 124 15,0 158 1,0-35 0,18-124-1,-1 1 17,1-125-17,-18-69 1,0-1-1,18 1-15</inkml:trace>
  <inkml:trace contextRef="#ctx0" brushRef="#br0" timeOffset="5034.7">2540 6244 0,'0'0'15,"0"18"1,18-18-16,-1 0 0,54 35 16,-1-35-1,-34 0 1,34 0 0,-52 0-16,17 0 15,-17 18-15</inkml:trace>
  <inkml:trace contextRef="#ctx0" brushRef="#br0" timeOffset="5234.72">2646 6421 0,'0'0'0,"-18"0"0,18 17 47,18-17-31,-1 0-16,72 0 15,34 0 1,-35 18 0,-52-18-1</inkml:trace>
  <inkml:trace contextRef="#ctx0" brushRef="#br0" timeOffset="5651.33">3263 6209 0,'0'0'0,"35"-35"31,-17 35-31,53-18 16,17 18 0,-18 53-1,-52 17 1,-71 19-1,-53-19 1,71-52 0,0 17-16,-53 0 31,17-17-15,53-18-1,36 0 1,17 0-1,36 0 1,88 0 0,-89 0-1,1 0 1,-18 0 0,-18 0-1</inkml:trace>
  <inkml:trace contextRef="#ctx0" brushRef="#br0" timeOffset="6318.39">1358 7708 0,'0'18'16,"0"35"0,0 70-16,0 107 15,0-72 17,0 54-17,18-124 1,-1-88-1,1 0-15</inkml:trace>
  <inkml:trace contextRef="#ctx0" brushRef="#br0" timeOffset="6734.9">1764 7743 0,'0'0'0,"0"18"16,18 17-16,-1 36 15,1 105 1,-18-17 0,17-71 15,-17-70-15,18-36-1,0-17 1,17-18-1,36 0 1,-1 18 0,1 53-1,-36 17 1,-35 18 0,-35 17-1,-18-17 1,-53 0-1,71-35 1,-18-18-16,0-36 16,35 1-1</inkml:trace>
  <inkml:trace contextRef="#ctx0" brushRef="#br0" timeOffset="7034.47">1658 7726 0,'0'0'0,"18"0"16,-1 0-1,54 17 1,-36-17-16,71 0 16,35-17-1,-70-1 1,-54 1-1,-17-19 1,-53 1 0,0 17 15,1-17-15,34 35-1</inkml:trace>
  <inkml:trace contextRef="#ctx0" brushRef="#br0" timeOffset="7300.62">2328 7408 0,'18'124'31,"-18"-54"-16,0 71-15,0 124 16,0-106 0,18-18-1,-18 53 17,17-141-17,19-53 1</inkml:trace>
  <inkml:trace contextRef="#ctx0" brushRef="#br0" timeOffset="7501.52">2681 7990 0,'0'0'0,"18"0"15,-1 0-15,1 0 0,53 0 16,-36 0-16,18 0 16,17 0-1,-17 0 1</inkml:trace>
  <inkml:trace contextRef="#ctx0" brushRef="#br0" timeOffset="7701.26">2699 8167 0,'0'0'0,"-18"0"15,18 0 1,35 17 0,54-17-1,52-17 1,-71 17-1,1-35 1</inkml:trace>
  <inkml:trace contextRef="#ctx0" brushRef="#br0" timeOffset="8184.94">3351 7726 0,'0'0'0,"18"0"16,0 0-16,35 0 16,17 35-1,-17 18 1,-53 18 0,-53-1-1,0-35 1,18-17-16,0 0 15,-1-18 1,19 0 0,34 0 15,36 0-15,53 17-1,-53 1 1,-18 53-1,-35 17 1,-53-18 0,-17-17-1,-18 0 1,35-53 0,35 0-1,18-18 1,-18-17-1</inkml:trace>
  <inkml:trace contextRef="#ctx0" brushRef="#br0" timeOffset="8351.19">3722 8414 0,'0'0'0,"-35"0"0,-1-18 16,19 0 0</inkml:trace>
  <inkml:trace contextRef="#ctx0" brushRef="#br0" timeOffset="9801.52">1305 9631 0,'0'0'0,"-53"0"31,36 17-31,17 19 0,-18-1 15,-17 124 1,35 88 0,53-124-1,70-105 1,1-71 0,-54-35-1,-35 0 1,-17-18-1,-36-71 1,-52 71 0,-18 36 15,17 52-15,18 18-1,18 36 1,17-19-16</inkml:trace>
  <inkml:trace contextRef="#ctx0" brushRef="#br0" timeOffset="10100.56">1235 9842 0,'0'0'0,"-18"0"0,18 18 15,18-18 17,-1 0-17,54 0-15,17 0 32,-53 0-32,54-18 15,-54 1 1,-18 34-1,1-17 17</inkml:trace>
  <inkml:trace contextRef="#ctx0" brushRef="#br0" timeOffset="10318.51">1958 9737 0,'0'0'0,"18"0"31,-1 0-15,36 0 0,0 0-16,0 0 15,17 0 1,-34 0-1,-19 0-15</inkml:trace>
  <inkml:trace contextRef="#ctx0" brushRef="#br0" timeOffset="10569.31">2011 9931 0,'0'0'0,"-18"0"0,18 17 16,18-17 15,35 18-15,0-18 15,-18 0-31,35 0 16,-17 0-1,0 0 1,-35 0 15</inkml:trace>
  <inkml:trace contextRef="#ctx0" brushRef="#br0" timeOffset="11151.66">2981 9278 0,'0'0'0,"0"35"0,-35 54 15,-36 263 16,71-264-31,18 71 16,70-71 0,-17-88 15,-1-70-15,-52 17-1,-36-53 1,-35 18-1,-17 70 1,34 18 0,-17 53-1,18 18 1,35 52 0,35-87-1</inkml:trace>
  <inkml:trace contextRef="#ctx0" brushRef="#br0" timeOffset="11467.97">3387 9754 0,'0'0'0,"0"18"0,0 0 15,-18 52 1,36-17-1,70 0 1,-18-71 0,19-35-1,-72-35 1,-34 53 0,-36 0-1,-18 35 1,53 17-1</inkml:trace>
  <inkml:trace contextRef="#ctx0" brushRef="#br0" timeOffset="11768.48">3810 9402 0,'0'0'16,"0"17"-16,0 18 15,0-17-15,18-18 16,35 18 0,-36-36-1,1 0 1,-18-17-1,-18 0 1,1 35 0,-19 0 15,19 0-15</inkml:trace>
  <inkml:trace contextRef="#ctx0" brushRef="#br0" timeOffset="12768.32">6332 6050 0,'0'35'31,"0"18"-31,0 71 16,0 52-1,-17-35 1,-1-88-1,0-53 1,1-35 0,-1 17-1,-17-52 1,-18-89 0,53 0-1,0 36 1,18 87-1,52 19 1,18 34 0,89 36-1,-71 18 1,-54 0 0,-69 17-1,-54 18 1,-35-18-1,18-18 1,18-17 15,52-35-15,53-36 0,1 18-16</inkml:trace>
  <inkml:trace contextRef="#ctx0" brushRef="#br0" timeOffset="13685.08">7655 6385 0,'0'-70'31,"-17"34"-31,-36 1 16,-35 35 0,17 53-1,-17 106 1,70-18-1,53-88 1,54-53 0,16-53 15,-34-35-15,-36 0-1,-35 35 1,0-18-1,0 53 1,0 36 0,18 70-1,0 18 1,-1-53-16,36 53 16,-18-71-1,18-17 1,-17-54-1</inkml:trace>
  <inkml:trace contextRef="#ctx0" brushRef="#br0" timeOffset="14069.27">7426 5874 0,'0'0'16,"0"88"0,18-70-1,17-1-15,35 18 16,89-17 0,-18-36-1,-70-34 1,-54-1-1,-52-18 1,0 36 0,17 17-1,-52-17 1,17 35 0,35-18-1,36 18 1,17 36-1,0-1-15</inkml:trace>
  <inkml:trace contextRef="#ctx0" brushRef="#br0" timeOffset="14252.93">8273 6315 0,'0'0'0,"-18"0"31,18 17 0,18-17-15,17 18-16</inkml:trace>
  <inkml:trace contextRef="#ctx0" brushRef="#br0" timeOffset="14686.36">8661 5962 0,'0'0'0,"0"18"16,0 34 0,17 54-1,-17 53 1,-17-35-1,-1-72 1,18-34 0,0-53 15,35-36-15,18 18-1,35 53 1,1 18-1,-36 0 1,-1 17 0,-69 18-1,-54 0 1,-17 0 0,0-36-1,53-70 1,17 18-1</inkml:trace>
  <inkml:trace contextRef="#ctx0" brushRef="#br0" timeOffset="15019.31">8555 5715 0,'17'0'16,"1"0"-16,70 0 16,71 0-1,0-18 1,-71-17 0,-70 0-1,-18 0 1,-53-18-1,0 0 1,0 0 0,18 53 15</inkml:trace>
  <inkml:trace contextRef="#ctx0" brushRef="#br0" timeOffset="17135.37">6615 8008 0,'0'0'0,"-18"18"0,0-18 31,18 17-31,18-17 31,88 18-15,70-36 0,-88 18-1,-52 0 1,-36 18 0</inkml:trace>
  <inkml:trace contextRef="#ctx0" brushRef="#br0" timeOffset="17353.68">6562 8255 0,'0'0'0,"-18"0"0,-17 0 16,17 18 0,53-18-1,54 0 1,16 0-1,54-18 1,-71 18 0,-35 18-1</inkml:trace>
  <inkml:trace contextRef="#ctx0" brushRef="#br0" timeOffset="18086.07">7408 7726 0,'0'0'0,"-17"17"16,-1 125-1,18-72 1,-18 71 0,18 0-1,0 53 1,18-70-1,0-107 1,17-17-16</inkml:trace>
  <inkml:trace contextRef="#ctx0" brushRef="#br0" timeOffset="18502.62">7937 8096 0,'0'0'0,"-17"-17"0,-36-36 16,-35 53 0,0 70 15,35 36-15,53 53-1,35-106 1,0-36-16,36-52 15,17-35 1,0-72 0,-70 72-1,-36 35 1,18 35 0,0 35-1,0 88 1,0-87-1,71 105 1,-36-71 15,-17-70-15</inkml:trace>
  <inkml:trace contextRef="#ctx0" brushRef="#br0" timeOffset="18853.11">7691 7849 0,'0'0'0,"-18"0"0,0 0 16,18 18 0,36 0-1,-19-1-15,71 1 16,71 17-1,-35-35 1,-71 0 15,-36-18-15,-34-34 0,-36-1-1,17 17 1,1-17-1,17 36 1,1 17 0</inkml:trace>
  <inkml:trace contextRef="#ctx0" brushRef="#br0" timeOffset="19119.29">8361 7444 0,'-18'17'15,"18"19"1,0 16-16,-17 90 16,17 16-1,0-70-15,0 89 16,0-18-1,35 70 1,-35-123 0,-18-89-1</inkml:trace>
  <inkml:trace contextRef="#ctx0" brushRef="#br0" timeOffset="19331.41">8696 8220 0,'0'0'16,"0"17"0,18-17 46,-1 0-62,1 0 16</inkml:trace>
  <inkml:trace contextRef="#ctx0" brushRef="#br0" timeOffset="20153.84">9296 7602 0,'0'0'0,"0"18"15,-18-18-15,18 176 32,35 160-1,-35-284-31,0 54 16,-17-70-1,34-54 16,-17 0-31,18-35 16,35 0 15,35 18-15,-17 18 0,-18 34-1,-36 36 1,-34 0-1,-36-18 1,0 1 0,-71 16-1,71-52 1,36-88 0,-1 53-1</inkml:trace>
  <inkml:trace contextRef="#ctx0" brushRef="#br0" timeOffset="20486.03">9172 7585 0,'0'17'15,"35"-17"1,-17 0-16,35 18 15,0-18-15,53 0 16,70-18 0,-52-17-1,-89 17 1,-70-34 0,-18 34-1,17 0-15,-16-35 16,-54 0-1,35 36 1,1-1 15,52 18-31</inkml:trace>
  <inkml:trace contextRef="#ctx0" brushRef="#br0" timeOffset="20736.41">9084 7549 0,'0'0'0,"-18"18"0,1 0 0,-1 52 16,18 54 0,0-54-16,0 107 15,0-19 1,35 72-1,1-107 1,-1-123 15</inkml:trace>
  <inkml:trace contextRef="#ctx0" brushRef="#br0" timeOffset="21087.33">9825 7197 0,'0'0'0,"0"17"15,0 19-15,17 52 16,-17 159-1,0 53 1,0-89 15,0-17-15,18-106-16,-18 89 16,18-54-1,-18-70 1,0-35-1,0-53 17</inkml:trace>
  <inkml:trace contextRef="#ctx0" brushRef="#br0" timeOffset="25281.11">10319 8096 0,'-18'0'16,"36"0"-16,-54 0 16,19 0-1</inkml:trace>
  <inkml:trace contextRef="#ctx0" brushRef="#br0" timeOffset="25870.78">10760 7902 0,'0'0'15,"-18"0"-15,0 0 0,1 0 16,-18 18 0,-18 70-1,17 71 1,54-53 0,88-18-1,0-71 1,-18-87-1,18-71 1,-36 35 0,-52 35-1,-18 124 17,0 36-17,17-54-15,19 71 16,-1-71-1,53-35 1,-35-35 15,-18-54-15,-35 19 0,-17 17-1,-36 18 1,-18 17-1,18 18 1,36 53 0,17-18-1</inkml:trace>
  <inkml:trace contextRef="#ctx0" brushRef="#br0" timeOffset="26202.9">11677 7832 0,'0'0'0,"0"-18"15,-71 18 1,36 18-16,0-1 16,0 36-1,17 53 1,71-35-1,35-18 1,-35-18 0,-53 0-1,-35 0 1,-18 18 0,-53 35-1,88-70 1,18-36-1,18 1 1</inkml:trace>
  <inkml:trace contextRef="#ctx0" brushRef="#br0" timeOffset="26603.22">11924 7796 0,'0'0'0,"0"18"0,0 35 15,-18 141 1,18-53 0,53 35-1,18-105 1,35-71 0,-36-35-1,18-142 1,-52 1-1,-54 17 17,-17 89-17,-54 17 1,-16 70 0,-1 89-1,88 0 1,71-35-1,71-54 1,17-34 0,-88-36-1</inkml:trace>
  <inkml:trace contextRef="#ctx0" brushRef="#br0" timeOffset="27486.38">6368 10178 0,'0'17'15,"17"-17"1,19 0-16,69 18 15,54 0 17,-53-1-17,-88 18-15</inkml:trace>
  <inkml:trace contextRef="#ctx0" brushRef="#br0" timeOffset="27686.84">6473 10460 0,'0'0'0,"-17"0"16,-1 0-16,71 0 31,18 0-15,17 0-1,-18 0-15,19 0 16,16 0-1</inkml:trace>
  <inkml:trace contextRef="#ctx0" brushRef="#br0" timeOffset="29471.54">7673 10178 0,'0'0'0,"-18"0"15,18-36 1,18 19-1,0 17-15,87-18 32,36 53-17,-52 36 1,-89 17 0,0-35-1,-18-18-15,-35 18 16,18-35-16,-53 17 15,-18 0 1,18-35 0,70 0-1,36 0 17,-1 0-32,54-17 15,35-1 1,-1 18-1,-34 35 17,0-35-17</inkml:trace>
  <inkml:trace contextRef="#ctx0" brushRef="#br0" timeOffset="29691.97">8484 10389 0,'-17'0'0,"-19"0"31,54 0 47</inkml:trace>
  <inkml:trace contextRef="#ctx0" brushRef="#br0" timeOffset="30188.26">8961 9948 0,'0'0'0,"-18"0"0,0 0 0,36 0 16,17-17-1,-17 17-15,70 0 16,18 35 0,-36 36-1,-70-1 1,-70 1-1,-54-18 17,54-53-17,35 0-15,-18 17 16,106-17 15,52 0-15,36 18-1,-52 35 1,-72 0 0,-34-18-16,-19 18 15,-52 35 1,-18-53 0,1-35-1,52 0 1,70-53-1</inkml:trace>
  <inkml:trace contextRef="#ctx0" brushRef="#br0" timeOffset="30404.61">9684 10372 0,'0'0'0,"-18"0"32,36 0-17,-36 0 1,0 0 0,1 0-16,-36-53 15</inkml:trace>
  <inkml:trace contextRef="#ctx0" brushRef="#br0" timeOffset="31120.45">10354 10054 0,'-106'53'31,"71"0"-31,-18 35 16,35 53 0,71-70-1,18-54 1,-36-17-16,36-17 15,17-54 1,-18-17 0,-17 35-1,-35 18 1,0 53 0,-1 70-1,1-35 1,35 17-1,35-52 17,-17-36-17,-36-17 1,-53-18 0,-17-18-1,-18 19 1,35 16-16,-35 1 15,-17 17 1,35 18 0,52 36-1,-17-19-15</inkml:trace>
  <inkml:trace contextRef="#ctx0" brushRef="#br0" timeOffset="31454.16">11289 9984 0,'0'0'16,"-18"0"-16,-17 0 0,0 0 16,17 0-16,-35 17 15,35 54 1,54-1-1,34 19 1,1-37 0,-36 1-1,-70 0 1,0-17 0,-54 16-1,19-34 1,35-53 15</inkml:trace>
  <inkml:trace contextRef="#ctx0" brushRef="#br0" timeOffset="32054.21">11606 9754 0,'0'0'0,"-17"18"0,-1 0 16,-70 475 15,88-404-31,18 34 16,52-35 0,1-105-1,34-72 1,-52-34 15,-70 70-15,-19 18-1,-69 17 1,16 89 0,54-1-1,53-17 1,-1-35-16</inkml:trace>
  <inkml:trace contextRef="#ctx0" brushRef="#br0" timeOffset="32320.65">12065 10389 0,'0'0'16,"0"18"-16,-18 35 0,18-18 15,53-35 17,-17-18-17,34-34 1,-17-19 0,-53 36-1,-18 17 1,-52 18-1,52 0-15</inkml:trace>
  <inkml:trace contextRef="#ctx0" brushRef="#br0" timeOffset="32638.36">12400 9807 0,'0'0'0,"-18"35"0,36 36 32,17-53-17,1-36 1,-36 0-16,35-52 15,-17-1 1,-18 36 0,-18 35-1,-17 0 1,-18 18 0</inkml:trace>
  <inkml:trace contextRef="#ctx0" brushRef="#br0" timeOffset="33505.32">5927 12030 0,'0'0'0,"0"17"0,17-17 0,124 0 31,-88 0-31,88 0 32,-52 18-17,-72-18-15,19 18 16,-36-1-16</inkml:trace>
  <inkml:trace contextRef="#ctx0" brushRef="#br0" timeOffset="33737.69">6050 12330 0,'0'0'0,"-18"17"0,-17 1 16,53-18 0,17-18-1,89 36 1,17-18-1,-71 0 17,-52 0-32,35-18 15,0 1-15</inkml:trace>
  <inkml:trace contextRef="#ctx0" brushRef="#br0" timeOffset="34305.35">7426 11571 0,'-18'18'15,"1"17"-15,-19 88 16,-17 160 0,36-54-1,87-106 1,54-123 0,17-88-1,-70-35 1,-54 70-1,-70 0 1,-70 53 15,-18 53-15,52 35 0,54-35-1,35-18-15,0 18 16,35-18-1</inkml:trace>
  <inkml:trace contextRef="#ctx0" brushRef="#br0" timeOffset="34510.03">7885 12241 0,'0'0'0,"-36"0"31,54 0 32</inkml:trace>
  <inkml:trace contextRef="#ctx0" brushRef="#br0" timeOffset="34737.12">8290 11994 0,'0'0'0,"18"0"0,0 0 16,52-17-1,106-18 1,-34 17-1,-37 18 17,-69 35-17,-36-17-15</inkml:trace>
  <inkml:trace contextRef="#ctx0" brushRef="#br0" timeOffset="35170.11">8484 12188 0,'0'0'0,"-17"0"0,17 18 15,17-18-15,71 18 16,1 17 0,17 18-1,-54 17 16,-52-34-31,0 34 16,-88 1 0,-53-36-1,53-17 1,0-18 0,0-53-1,88 0 1,17 18-1,71 17 1,36 36 0,-18 17-1,-53-17-15,17 17 16,1 0 0,-54-17-1</inkml:trace>
  <inkml:trace contextRef="#ctx0" brushRef="#br0" timeOffset="35387.17">8661 11112 0,'0'0'0,"-18"18"16,18 0 0,0-1-16,0 72 15,0 52 1,0 159 0</inkml:trace>
  <inkml:trace contextRef="#ctx0" brushRef="#br0" timeOffset="36153.71">6121 14041 0,'0'0'0,"-36"0"0,36 17 31,36-17-31,70 0 16,70 0-1,-35 0 1,-70 35 0</inkml:trace>
  <inkml:trace contextRef="#ctx0" brushRef="#br0" timeOffset="36354.19">6262 14305 0,'0'0'16,"-35"0"-16,17 0 0,0 18 16,18-18-1,36 0 1,105 17-1,17-34 1,-52-1 0,-35 0-1</inkml:trace>
  <inkml:trace contextRef="#ctx0" brushRef="#br0" timeOffset="36821.19">6985 13811 0,'0'0'0,"18"0"0,-36 0 16,36-17-1,70-19 1,0 36 0,-53 0-16,18 36 15,-35-19-15,-1 54 16,-52 35-1,-53-36 1,17-35 0,19-35-1,69 0 17,1-17-32,52 17 15,54 0 1,-36 53-1,-53 17 17,-52 1-17,-72-18 1,19-18 0,-54-17-1,36-54 1,35 1-1,53 17 1</inkml:trace>
  <inkml:trace contextRef="#ctx0" brushRef="#br0" timeOffset="37221.26">6703 14764 0,'0'0'0,"-18"0"15,89 17 17,-1-17-32,177 18 15,71-18 1,-89 0 15,-106 0-31,177 0 16,-176 0-16</inkml:trace>
  <inkml:trace contextRef="#ctx0" brushRef="#br0" timeOffset="37487.8">8749 14534 0,'0'0'16,"0"18"-16,-18-18 31,18 18-31,-70 70 16,-36 53-1,18-53 17,52-70-17,54-18-15</inkml:trace>
  <inkml:trace contextRef="#ctx0" brushRef="#br0" timeOffset="37637.82">8855 14605 0,'-53'53'32,"35"-35"-32,-123 123 15,18-18 1,34-52 0</inkml:trace>
  <inkml:trace contextRef="#ctx0" brushRef="#br0" timeOffset="37870.87">8396 14640 0,'0'0'0,"0"-17"0,18 17 15,-1 35 1,1 0-16,53 18 15,34 53 1,19-36 0,-54-52-1,-52-18-15</inkml:trace>
  <inkml:trace contextRef="#ctx0" brushRef="#br0" timeOffset="38037.21">8537 14482 0,'0'0'16,"-17"0"-16,17 17 15,17 1 1,54 70 0,35 35-1,-71-70-15,35 36 16</inkml:trace>
  <inkml:trace contextRef="#ctx0" brushRef="#br0" timeOffset="38187.17">9331 15011 0,'0'0'0,"18"-18"0,-54 18 16,1 0-1,17 0 16</inkml:trace>
  <inkml:trace contextRef="#ctx0" brushRef="#br0" timeOffset="39654.79">16792 5891 0,'0'0'0,"-17"-17"0,34 17 47,1 0-47,17 0 0,53-18 16,-35 36-16,18 17 31,-71 36-15,-18-19-1,-70 1 1,0-17 0,-18-19-1,53-17 1,35 0-1,54 0 1,-19 0 0,107 0-1,52 0 1,-52 0 0,-107 18-1</inkml:trace>
  <inkml:trace contextRef="#ctx0" brushRef="#br0" timeOffset="40104.82">16722 6456 0,'0'0'0,"-53"0"0,0-18 16,18 1-16,-71-36 15,18-71 1,52-52 0,72-18-1,87 53 1,-17 70 0,53 36-1,140 35 1,-105 70-1,-70 71 17,-106 36-17,-89-18 1,0-71 0,19-53-16,-37 18 15,-52 0 1,53-53-1,-18 0 1,53 18 0,36-18-1</inkml:trace>
  <inkml:trace contextRef="#ctx0" brushRef="#br0" timeOffset="40292.32">17427 6597 0,'0'0'0,"-17"0"0,-1 0 15,36 0 32,-1 0-31,-34 0-16</inkml:trace>
  <inkml:trace contextRef="#ctx0" brushRef="#br1" timeOffset="79074.34">17163 5415 0,'0'0'0,"-18"-35"0,0 35 0,-70 123 31,53-70-31,-18 18 16,-88 158 0,17-53-1,54-70 1,35-70-1</inkml:trace>
  <inkml:trace contextRef="#ctx0" brushRef="#br1" timeOffset="79308.92">16722 5574 0,'0'0'0,"0"-18"0,0 1 16,-18 17-1,36 17 1,-1 54 0,36 35-1,18 123 1,17-17 0,-53-124-1,-17-71-15,-18 36 16,0-17-1</inkml:trace>
  <inkml:trace contextRef="#ctx0" brushRef="#br1" timeOffset="79541.53">16369 5980 0,'0'0'0,"-35"-18"0,17 0 31,89-17-15,140-36 0,-17 36-1,141 0 1,-176 35 0,-106 18-1,-18-1 1</inkml:trace>
  <inkml:trace contextRef="#ctx0" brushRef="#br0" timeOffset="88476.47">18080 6191 0,'0'-17'0,"0"34"0,0-52 16,-18 17 15,18 36 0,0 35-31,0 70 32,0-52-32,0 70 15,-17 18 1,-19 70-1,36-123 1,18-88 0</inkml:trace>
  <inkml:trace contextRef="#ctx0" brushRef="#br0" timeOffset="88959.63">18309 6332 0,'0'0'0,"18"0"0,-18-17 0,35-1 16,36 18 15,-36 0-15,35 35-1,-34 36 1,-36-36-1,-71 36 1,-35-36 0,53-35-1,36 0-15,-1 0 16,89 0 15,17 0-15,18 35-1,-71 18 1,-53-18 0,-35 18-1,-17 0 17,-54-35-17,89-18 1,53 0-1,17 0 1,0 0-16</inkml:trace>
  <inkml:trace contextRef="#ctx0" brushRef="#br0" timeOffset="89427.76">19085 6562 0,'0'0'0,"-17"-53"16,-1 35-16,18 0 0,-35 1 16,-18 17 15,-18 88-15,18 35-1,53-52 1,53 0-1,0-71 1,0-18 0,18-70-1,-54 70-15,-17-35 16,18-17 0,-18 34-1,0 54 32,18 53-31,34 17-1,-16-35 17,-19-18-17,1-17 1,-36-18-16</inkml:trace>
  <inkml:trace contextRef="#ctx0" brushRef="#br0" timeOffset="89809.09">18856 6209 0,'0'0'0,"-18"0"0,18 18 0,106-1 47,-53-17-47,0 18 0,88-18 31,-53 0-15,-52-18-1,-36-17 1,-18 0-1,-17-36 1,-18 18 0,17 0-1,36 36 1,-17 17 0,17 17 15,17-17-31</inkml:trace>
  <inkml:trace contextRef="#ctx0" brushRef="#br0" timeOffset="90133.96">19650 6562 0,'0'0'16,"-36"0"-16,1 0 0,18 0 15,34 0 32,18 0-47,71 17 16,53-17-1,-106 0 1,-35 0 0,-36 0-1</inkml:trace>
  <inkml:trace contextRef="#ctx0" brushRef="#br0" timeOffset="90609.78">20161 6385 0,'0'0'16,"18"-17"-16,-18-1 15,18 18-15,17 0 16,71 0-1,-1 53 1,-69 17 0,-72 19-1,-16-19 17,-37-17-17,54-18-15,-53 1 16,0-19-1,52-17 1,54-17 15,17 17-15,1-18 0,34 18-1,36 18 1,-53-18-1,-18 0 1,-35 17 0,18-34-16</inkml:trace>
  <inkml:trace contextRef="#ctx0" brushRef="#br0" timeOffset="91060.1">20832 6209 0,'-18'18'15,"18"-1"-15,0 18 16,-35 107 0,17-1-1,0-36 1,1-34-1,17-89 32,17 1-31,1-19 0,35 19-1,70-18 1,-34 17-1,-37 36 1,-34-1-16,0 1 16,-18-1-16,-36 19 15,-16 17 1,-72 35 0,36-70-1,0-36 1,52-35-1</inkml:trace>
  <inkml:trace contextRef="#ctx0" brushRef="#br0" timeOffset="91428.29">20673 6191 0,'0'0'0,"-36"-17"31,54 17-15,17 0-16,1 0 15,105 0 1,0 0 0,-35-18-1,-71-17 1,-53 17-1,18 0-15,-17-17 16,-54-35 15,1 17-15,17 35 0,53 0-1,17 18 16</inkml:trace>
  <inkml:trace contextRef="#ctx0" brushRef="#br0" timeOffset="91792.4">21361 5733 0,'0'17'47,"0"36"-31,0 0-16,0 18 16,0 193-1,-18-70 1,18-106-16,0 18 15,-53 265 1,53-265 0,18-18-1,-18-71 1,17-17 0</inkml:trace>
  <inkml:trace contextRef="#ctx0" brushRef="#br0" timeOffset="91943.01">21837 7126 0,'0'0'0,"-18"18"31,1-1-31,-1-17 16</inkml:trace>
  <inkml:trace contextRef="#ctx0" brushRef="#br0" timeOffset="100528.13">900 7126 0,'0'0'0,"0"-18"15,0 36 1,17-18 15,1 0-31,35 0 16,0 18-1,-18-18 1,0 0 15,-17 0-15,0 0 0,17 0-1,35-18 1,19-17-1,-54 17 1,0 36 0,-17-18-1,17 17 1,0-17 0,18 18-1,35-36 1,-35-17-1,-17 18 1,-19 17 0,-17-18-1,18 18 1,0 0-16,-1 0 16,36 0-1,35 18 1,18-36-1,0 0 1,-18-17 0,-35 0-1,18 17 1,-36 18 0,35-18-1,-17 18 1,18 0-1,17 0 17,-17 0-17,-18 0-15,35 0 16,35 0 0,1-35-1,-54 0 1,18 17-1,1 18 1,-19 18 0,-17 0-1,0-18 1,-35 17 0,-1 1-1</inkml:trace>
  <inkml:trace contextRef="#ctx0" brushRef="#br0" timeOffset="101761.33">1164 8943 0,'0'0'0,"18"0"31,-1 18-31,54-1 16,17 1-1,-53-18-15,54 0 16,-1 0-1,18 0 1,-18-35 15,-18-1-15,-17 1 0,0 17-1,0 1 1,35 17-1,18 0 1,-18 0 0,36 0-1,-1-18 1,-34-17 0,-54 17-16,35-17 15,1 0 1,-18 17-1,0 0 17,17 18-17,19 18 1,-19-18 0,-17 18-16,35-1 15,36 1 1,52-18-1,-70 0 1,-18 0 0,-35 0-1,-35 0 1,-1 0 0</inkml:trace>
  <inkml:trace contextRef="#ctx0" brushRef="#br0" timeOffset="102894.9">882 10530 0,'0'0'0,"-18"0"0,18 18 31,18 0-15,0-18-16,70 53 15,0-36 1,-53-17 0,53-17-1,18-19 1,18-34 0,-36 34-1,-35 19 1,-36 17-1,19 0 1,34 35 0,36-17-1,0-18 1,17-18 0,1 0-1,-36-17 1,-35 18-1,-35-1-15,35 0 32,35 1-17,0-1 1,35 0 0,-17 18-1,0 0 1,18 18-1,-36-18 1,0 0 0,53-18-1,0 1 1,-35 17 0,-18 0-1,0 17 1,18-17-1,-18 18 17,-17-18-17,-18 0 1,0 0 0,17 0-1</inkml:trace>
  <inkml:trace contextRef="#ctx0" brushRef="#br2" timeOffset="116733.66">21713 5592 0,'0'-18'15,"-35"0"32,35 1-31,0-1 15,18 18 0,17-18-15,-17 18-16,-1 0 16,1 0-16,17 0 15,-17 0 1,0 0 0,-18 36 15,-36 34-16,-17-35 17,0-17-17,1 35 1,-1-35 0,35-1-1,36-17 48,-1 0-48,1 0-15,17 0 0,18 0 16,35 18 0,-35-18-1,0 0 1,-18 0-1,-17 0 1</inkml:trace>
  <inkml:trace contextRef="#ctx0" brushRef="#br2" timeOffset="117812.47">16775 8449 0,'0'0'0,"-18"0"0,-17 0 32,52 0-17,1 0 1,0 0-16,87 18 16,54-1-1,-71 1 1,-52-18-1</inkml:trace>
  <inkml:trace contextRef="#ctx0" brushRef="#br2" timeOffset="118062.13">16757 8661 0,'0'0'0,"-18"0"0,-17 0 15,17 0 1,36 0 0,0 0-1,52 0 1,71 17 0,-35-17-1,-53 36 1,-35-36-1</inkml:trace>
  <inkml:trace contextRef="#ctx0" brushRef="#br2" timeOffset="120080.31">18045 8326 0,'-36'0'32,"54"0"-17,0 17 1,52 18-16,1 36 15,-71-18 17,-18-18-17,0-17-15,-52-1 16,-54 1 0,71 0-1,124-36 16,35 18-15,-18 0 0,-35 53-1,-53 18 1,-71-18 0,-17-1-1,0-34 1,70 0-1,54-54 17,-1 19-32</inkml:trace>
  <inkml:trace contextRef="#ctx0" brushRef="#br2" timeOffset="120530.11">18627 8555 0,'0'0'0,"-18"0"16,-70-18-1,-18 89 1,35 35 0,71 17-1,18-70 1,0-53-1,35 18 1,35-36 0,18-88-1,-71 18 1,-17 0 0,-36 35-1,18 35 1,0 36 15,35 88-15,36-18-1,-36-18 1,0-52 0,-35-36-1</inkml:trace>
  <inkml:trace contextRef="#ctx0" brushRef="#br2" timeOffset="120863.46">18415 8237 0,'35'18'31,"1"-18"-31,69 18 16,89-18-1,-52 0 1,-72-18 0,-70 0-1,-53-17 1,-53-35-1,-17-1 17,35 36-17,17 17 1</inkml:trace>
  <inkml:trace contextRef="#ctx0" brushRef="#br2" timeOffset="121364.15">17551 8096 0,'0'0'15,"-18"-17"1,18 70 0,0-1-1,0 37-15,-18 299 16,1-88 15,17-89-15,53-123-1,-36-52-15,54-1 0</inkml:trace>
  <inkml:trace contextRef="#ctx0" brushRef="#br2" timeOffset="121879.24">19244 8202 0,'-18'0'16,"36"35"-1,-18 212 1,0-141-16,-18 159 31,18-107-15,0-105-16,-17 53 15,17-18 1,17-70-16</inkml:trace>
  <inkml:trace contextRef="#ctx0" brushRef="#br2" timeOffset="122280.58">19456 7796 0,'106'-17'31,"-71"17"-31,0 17 16,18 1 0,-18 53-1,-52-1 1,-72-17 0,-16-35-1,34-18 1,18 0-1,53 17 1,18-17 0,52 0-1,54 18 1,-18 0 0,-1 17-1</inkml:trace>
  <inkml:trace contextRef="#ctx0" brushRef="#br2" timeOffset="122579.69">19703 8731 0,'0'0'0,"17"0"32,1 0-32,17 0 0,-17 0 15,17 0-15,0-17 0,54 17 16,16 0 15,-69 0-31</inkml:trace>
  <inkml:trace contextRef="#ctx0" brushRef="#br2" timeOffset="126346.99">20461 8502 0,'0'0'0,"18"-18"16,-1 18-1,19 0-15,69 18 32,-69 52-17,-36 36 1,-53 0 0,0-71-1,35-17-15,-35 17 16,36-35-16,-36 0 15,-18 0 1,36 0 0,35-17-1,18 17 17,-1 0-32,54 0 15,-36 0 1,53 0-1,0 0 1,-52 17 0,-1-17-16</inkml:trace>
  <inkml:trace contextRef="#ctx0" brushRef="#br2" timeOffset="126551.08">21061 8767 0,'0'0'0,"-35"0"16,52 0 62,18 0-78,-17-18 15</inkml:trace>
  <inkml:trace contextRef="#ctx0" brushRef="#br2" timeOffset="127096.56">21431 8467 0,'0'0'0,"-17"0"0,-1 0 16,53 0-1,71 0 1,-18 53 15,-70 35-15,-53-35-1,-1-36-15,-52 36 16,-18-35 0,36-18-1,123-35 16,53 35-15,-18 0 0,-35 0-16,17 17 15,-35 1 1,-52 35 0,-71 17-1,-18-17 16,35-17-15,89-36 0,52 0-16</inkml:trace>
  <inkml:trace contextRef="#ctx0" brushRef="#br2" timeOffset="127548.02">22207 8625 0,'0'0'0,"0"-17"16,-35 17-16,-53 17 15,0 72 1,35 16 0,70-34-1,54-36 16,-18-17-15,-18-18-16,0-18 16,18-52-1,-17-1 1,-36-35 0,0 36-1,0 34 1,0 54 15,17 53-15,36 17-1,-18-18 1,1-17 0,-36-35-1,17-18 1</inkml:trace>
  <inkml:trace contextRef="#ctx0" brushRef="#br2" timeOffset="127897.32">21943 8202 0,'0'0'15,"17"18"1,1-18-16,53 17 16,87 1-1,1 0 1,-71-54 0,-70 19-1,-18-1 1,0-17-1,-53-36 1,0 1 0,35 52-1,1 18 1,34 18 0,-17-1-16</inkml:trace>
  <inkml:trace contextRef="#ctx0" brushRef="#br2" timeOffset="128091.54">22737 8696 0,'-18'0'15,"18"18"32,18-18-31</inkml:trace>
  <inkml:trace contextRef="#ctx0" brushRef="#br2" timeOffset="128880.18">23248 8572 0,'0'0'0,"0"-17"15,18 17 1,17 0-16,18 0 16,53 0-1,-53 70 1,-71 19-1,-53-19 1,-17-17 0,53-35-16,-18-18 15,-18 0 1,54 0-16,34-18 31,72 18-15,34 0 15,-35 18-15,-52-18-16,-1 0 15,0-18 1,-17 18-16</inkml:trace>
  <inkml:trace contextRef="#ctx0" brushRef="#br2" timeOffset="129330.71">23954 8220 0,'0'0'0,"0"17"0,-18 1 16,18 0 0,0 87-16,-35 107 15,35-53 16,-18-71-15,18-70-16,-18 17 16,18-70 15,18-18-15,17 18-1,54-36 1,-19 53-1,18 36 1,-52 17 0,-54 36-1,-53 17 1,-34-35 0,34-35-1,18-1-15,-35-17 31,35-35-15,53 0-16</inkml:trace>
  <inkml:trace contextRef="#ctx0" brushRef="#br2" timeOffset="129697.2">23671 8132 0,'36'0'32,"-19"17"-32,36-17 0,35 0 15,71 0 1,-18-17 0,-53-1-1,-70 0 1,17-17-1,-35-36 1,-17-17 0,-36 0-1,-18 35 1,1 35 0,34 18-1,36 36 16,18-36-31</inkml:trace>
  <inkml:trace contextRef="#ctx0" brushRef="#br2" timeOffset="130413.54">24642 8555 0,'0'0'0,"-18"0"0,0 0 15,106 17 1,-35-17 0,159 0-1,-89 0 1,-17 0 0,-106 18-1</inkml:trace>
  <inkml:trace contextRef="#ctx0" brushRef="#br2" timeOffset="134847.34">24994 8361 0,'0'17'47,"-17"19"-47,17 17 0,-18 52 31,0 54-15,36-53 0,0-53-16</inkml:trace>
  <inkml:trace contextRef="#ctx0" brushRef="#br2" timeOffset="146899.15">1041 5592 0,'-18'-18'15,"36"36"-15,-36-18 16,18 35 0,0 0-1,0 36 1,18-36-1,52-35 1,36-71 0,-35-34-1,-18 52-15,17-71 16,18-17 0,-52 53-16</inkml:trace>
  <inkml:trace contextRef="#ctx0" brushRef="#br2" timeOffset="147615.6">1164 8079 0,'0'-18'31,"0"0"0,0 1 16,0 34 0,0 1-47,0 0 16,0 35-16,18-18 0,-1 53 31,-17-70-16,18-18-15,0 0 16,-1-18-16,36-35 16,53-141-1,-18 35-15</inkml:trace>
  <inkml:trace contextRef="#ctx0" brushRef="#br2" timeOffset="148466.2">970 10460 0,'0'17'234,"18"1"-218,-18 17-16,17-17 0,1 0 16,-18-1-16,35-17 15,1-35 1,34-88-1,36-54 1,-18 36 0</inkml:trace>
  <inkml:trace contextRef="#ctx0" brushRef="#br2" timeOffset="151864.89">18239 6914 0,'0'0'16,"0"-17"-16,0 34 46,0 1-46,0 0 16,17 17-16,1 18 16,17-35-1,-17-18 1,-1 0-16,19 0 31,-19-18-15,36-17-1,-35-1 1,17 19 0,-17-1 15,-1 18-31,1 18 16,0-18-16,35 35 15,-18 18 1,18-35-1,0-18 1,0 0 0,17-36-1,-34 19 1,16-19 15,-34 54 16,0 0-47,35 17 16,-18-17-1,-17-1-15,52-17 16,-17 0 0,0 0-1,0-17 1,35-19-1,-53 19 1,1 17 0,-19 0-1,1 0 1,35 35 15,-18 0-15,36-35-1,-1 18 1,1-18 0,-18-18-1,17 1 1,-17-1 0,-18 18-1,-35 18 1,36 17-1,-1-18 1,0 1 0,18-18-1,35 0 1,1-18 15,-19-17-15,-17 18-1,-18-1 1,-17 18 0,0 18-1,17 17 1,18 0 0,17-17-1,19-1 1,16-34-1,-34 17 1,35-36 0,-53 36-1,-36 0 1,-17 18 0,0 0 30,0-1-14,18 1-17</inkml:trace>
  <inkml:trace contextRef="#ctx0" brushRef="#br2" timeOffset="155816.6">25806 8096 0,'-18'-17'15,"18"34"16,0 1-15,0 35-16,-18 88 16,-35 159-1,18-89 1,18-69 15,17-72-15,17-35-1,36-35 1</inkml:trace>
  <inkml:trace contextRef="#ctx0" brushRef="#br2" timeOffset="156266.04">26053 8608 0,'35'0'32,"-17"0"-32,17 0 15,18 0-15,35 35 16,-53-17 15,-35 35-15,-17-36-1,-54 19 1,-35-19 0,53-17-1,36 18 1,17-36 0,17 18 15,1 0-31,70 18 15,18-18 1,-88 0 0,34 0-16,-16 0 15,-19 0 17,1 0-32,17-18 0</inkml:trace>
  <inkml:trace contextRef="#ctx0" brushRef="#br2" timeOffset="156749.99">26741 8431 0,'0'0'0,"17"0"16,-17 18 0,0 0-1,-17 105 1,17 1-1,-18-19 1,18-69 0,0-19-16,-18 1 15,1-36 32,17-35-31,53 18-1,17-18 1,-17 36 0,-18 17-16,18 0 15,-18 35 1,1 0 0,-54 0-1,-52 18 1,-19-17-1,1-19 1,53-17 0,17-35 15,18 0-31</inkml:trace>
  <inkml:trace contextRef="#ctx0" brushRef="#br2" timeOffset="157082.94">26635 8149 0,'0'0'0,"-18"0"0,0 0 16,18 18 0,53 17-1,71 0 1,-71-35-1,0 0-15,105 18 16,-105-18 0,-53-18-1,-17-17 17,-36 0-17,-35-18 1,17 0-1,36 35 1,17 18-16</inkml:trace>
  <inkml:trace contextRef="#ctx0" brushRef="#br2" timeOffset="157669.87">27270 8202 0,'0'0'0,"0"35"0,0 18 16,0 88-1,-18 71 1,0-36 0,-17 18-1,35-52 1,0-72 0,0-52-1,0-36 1</inkml:trace>
  <inkml:trace contextRef="#ctx0" brushRef="#br2" timeOffset="158149.17">27570 7814 0,'0'0'16,"17"0"-16,1 0 15,17 0-15,18 0 16,-18 35 0,-35-17-16,18 35 15,0 0 1,-36-18-1,-53-35 1,18 0 0,18 18-1,18-18 1,34 0 31,1 0-32,17 0 1,18 17 0,-18-17-1,-17 0 1,-18 18-16</inkml:trace>
  <inkml:trace contextRef="#ctx0" brushRef="#br2" timeOffset="158321.66">28028 8308 0,'0'0'0,"-17"0"0</inkml:trace>
  <inkml:trace contextRef="#ctx0" brushRef="#br2" timeOffset="159636.1">27534 7885 0,'0'-18'16</inkml:trace>
  <inkml:trace contextRef="#ctx0" brushRef="#br2" timeOffset="177302.12">20990 9190 0,'18'0'31,"0"0"-31,-1 35 16,54 18-1,-1-35 1,-34-1-1,16-17-15,19-35 16,0-18 15,17 0-15,-35 36 0,0-1-1,0 36 1,17 34-1,1-16 1,-18-36 0,-18 0-1,-18 0-15,54-18 16,-18 0-16,35-34 16,-35 16-1,18 19 1,-36 34-1,18 19 1,-18-19 15,0 1-31,36-18 16,35 0 0,0-18-1,-1 1 1,1-19-1,0 36 1,-18 0 0,-17 18-1,52-18 1,-17 18 0,0 34-1,-35-34 1,52 0-1,36-1 1,-18 1 15,-53 0-15,18 17 0,-18 0-1,-53-35 1,-52 0-16</inkml:trace>
  <inkml:trace contextRef="#ctx0" brushRef="#br2" timeOffset="178602.81">17110 9349 0,'0'0'0,"0"17"16,0 1-16,17 17 16,1-17-16,17 35 15,53-18 1,36-35-1,-36-53 1,18 0 0,-35 0 15,-19 36-15,-34 17-16,35 35 15,-35 0 1,52 36-1,-52-54-15,52 1 16,36-18 0,0-18-1,-35-17 1,-36 17-16,35 1 16,-17-1-1,-17 18 1,17 35-1,-18 1 1,71-1 15,-1-17-15,-16-18 0,17 0-1,-1-18 1,-16 0-1,-19 1 1,-17 17 0,-35 17-1</inkml:trace>
  <inkml:trace contextRef="#ctx0" brushRef="#br2" timeOffset="179635.81">25823 9296 0,'0'0'0,"0"17"16,53 72 15,-17-72-31,16 1 16,90-18-1,-19-35 1,-35-1 0,-35 36-1,0 18 1,-35-18-16,35 18 15,35-1 1,0-17 15,35 0-15,-34 0 0,69 0-1,-16 0 1,-72 0-1,-52 0-15,52 18 16,18 17 0,18-17-1,-35-18 1,-54 0 0</inkml:trace>
  <inkml:trace contextRef="#ctx0" brushRef="#br2" timeOffset="180884.88">16404 11130 0,'0'0'0,"-35"18"0,0-1 31,105 19 0,-35-36-31,71 0 16,-53 0-16,18 0 15,17 0 1,-70 0 0</inkml:trace>
  <inkml:trace contextRef="#ctx0" brushRef="#br2" timeOffset="181135.97">16351 11395 0,'0'0'0,"-17"17"0,-1-17 16,18 0-1,88 18 1,53-18-1,-53 0 1,36 18 0,-71-1-1,-36-17 1,-17 18-16</inkml:trace>
  <inkml:trace contextRef="#ctx0" brushRef="#br2" timeOffset="182087.11">17621 11148 0,'0'0'0,"18"0"0,17-53 16,-35 35 0,18-35-16,-36-17 31,-35 34-15,0 36-1,18 18-15,-53 53 16,0 70-1,70-35 1,53-53 0,53-53-1,36-36 1,-53-17 0,-1-35-1,-52 18 1,-36 52-1,0 18 1,1 88 15,-1 71-15,18-89 0,0-17-16,0 106 15,18-18 1,-18-53-1,35-52 1,-17-19-16</inkml:trace>
  <inkml:trace contextRef="#ctx0" brushRef="#br2" timeOffset="182502.05">18433 10936 0,'0'0'0,"0"18"0,-18-1 16,18 54-16,-18 123 15,18-35 1,-17 17 0,17 0 15,17-140-31</inkml:trace>
  <inkml:trace contextRef="#ctx0" brushRef="#br2" timeOffset="182952.86">18979 11254 0,'0'0'0,"-17"0"0,-18-18 16,-54 53-1,-17 36 1,89-36-1,-1 0-15,1 36 16,52-1 15,53-70-15,-17 0 0,34-88-1,-52-35 1,-53 52-1,-17 54 1,-1-1-16,0 18 16,1 18-1,17 70 1,0-18 0,53 36-1,-18-53 1,-17-53-1,-1 0 1</inkml:trace>
  <inkml:trace contextRef="#ctx0" brushRef="#br2" timeOffset="183302.87">18662 10954 0,'0'0'0,"-18"17"0,36-17 31,52 0-15,72 36 0,52-36-1,-89-18 1,-52 18-16,-17-18 15,-36 1 1,-36-19 15,-17-16-15,1 16 0,16 19-1,19 17 1</inkml:trace>
  <inkml:trace contextRef="#ctx0" brushRef="#br2" timeOffset="183535.61">19456 10742 0,'0'0'0,"0"35"15,0 124 1,0 0-16,0 0 31,0 70-15,0-106 0,-18-17-1,18-88-15</inkml:trace>
  <inkml:trace contextRef="#ctx0" brushRef="#br2" timeOffset="183952.95">19632 10389 0,'0'0'0,"18"0"0,17 0 16,-17 0-16,70 18 16,-35-18 15,-18 18-31,0-1 16,-35 1-1,-70 17 1,-54 18-1,36-35 1,53-1 0,52-17 15,36 0-15,53 0-1,-18 18 1,-70 0-1,0-18 1</inkml:trace>
  <inkml:trace contextRef="#ctx0" brushRef="#br2" timeOffset="184520.15">19985 11377 0,'0'0'16,"-18"0"-16,36 0 31,17 18-31,0-18 16,18 0-1,106 17 1,-35 1 0,-72-18-16</inkml:trace>
  <inkml:trace contextRef="#ctx0" brushRef="#br2" timeOffset="195089.88">20849 11077 0,'-17'18'16,"17"-1"-16,-36 107 15,19-53 1,-1 52-1,18-52-15,-18 70 16,36-18 0</inkml:trace>
  <inkml:trace contextRef="#ctx0" brushRef="#br2" timeOffset="195503.92">21114 11254 0,'0'0'0,"17"0"0,1 0 15,53 17 1,17 36 0,-35 18-1,-53-18 1,-53 52-1,-18-52 1,-35-35 0,1-18-1,16 0 1,72 0 0,70 0 30,-18 0-46,18 0 0,123 0 32,-17 0-17,0 18 1,-124-36-16</inkml:trace>
  <inkml:trace contextRef="#ctx0" brushRef="#br2" timeOffset="195989.23">22207 11483 0,'0'0'0,"0"-35"0,0 17 0,-35-53 15,17 54-15,-34-18 16,-19 17-1,-70 53 17,88 36-17,18 105 1,70-70 0,-17-88-1,17-18-15,53-18 16,0-53-1,-52 18 1,-19-52 0,-17 52-1,0 70 17,0 1-32,18 70 15,-1-35-15,19 18 16,17-18-1,-18-18 17,-17-18-17,-18-34 1</inkml:trace>
  <inkml:trace contextRef="#ctx0" brushRef="#br2" timeOffset="196354.26">21978 11077 0,'0'0'0,"-18"0"16,36 0 0,0 18-16,52 17 15,71-17 1,18-18-1,-71-18 17,-88-17-17,0-18 1,-53-18 0,0 1-1,36 35 1,-1 17-1,36 36 17,-1-1-17</inkml:trace>
  <inkml:trace contextRef="#ctx0" brushRef="#br2" timeOffset="196541.6">22648 11536 0,'0'0'0,"-17"0"16,-1 0-16,18 17 62,18-17-62,-1 0 16,1 0-16</inkml:trace>
  <inkml:trace contextRef="#ctx0" brushRef="#br2" timeOffset="197003.78">23195 11183 0,'0'0'0,"0"18"15,0-1 1,0 19 0,0 87-1,-53 89 1,36-89 0,-1-88-1,18-52 1,0-1-1,35-17 1,-17 17-16,17-35 16,53 0-1,1 36 1,-19 52 0,-52 53-1,-54 18 1,-16-35 15,16-54-31,-70 36 16,36-53-1,-18-17 1,70-54-16</inkml:trace>
  <inkml:trace contextRef="#ctx0" brushRef="#br2" timeOffset="197319.93">23142 11024 0,'0'0'0,"35"0"16,71 36 0,35-36-1,-52 0 1,-54-18-16,0-17 31,-17-18-15,-18-35-1,-53-18 1,-18 35 0,18 18-1,36 53 1</inkml:trace>
  <inkml:trace contextRef="#ctx0" brushRef="#br2" timeOffset="197869.91">23989 11589 0,'-18'0'16,"36"0"-16,-18-18 15,70 18 1,124 0-1,18 0 1,-53 0 0,-106 0-1</inkml:trace>
  <inkml:trace contextRef="#ctx0" brushRef="#br2" timeOffset="198036.92">24447 11254 0,'-35'35'31,"35"-17"-31,-17 34 16,-36 107 0,17 70-1,72-105 1</inkml:trace>
  <inkml:trace contextRef="#ctx0" brushRef="#br2" timeOffset="198387.98">25241 11377 0,'0'0'0,"0"18"0,-17-18 31,-1 17-15,-53 54-1,36-36-15,-53 36 16,0-18 0,70-36-1,89-17 16,-1 18-15,-17-18-16,0 0 16,106 18-1,-106-1 1</inkml:trace>
  <inkml:trace contextRef="#ctx0" brushRef="#br2" timeOffset="198554.18">25294 11377 0,'0'0'0,"0"18"15,0-1 1,0 107 0,0 105-1,0-70 1,0-124-1</inkml:trace>
  <inkml:trace contextRef="#ctx0" brushRef="#br2" timeOffset="198937.68">25964 11289 0,'0'18'31,"-17"17"-31,17 35 0,-35 160 16,35-107-1,0-70-15,17 35 31,-17-52-31</inkml:trace>
  <inkml:trace contextRef="#ctx0" brushRef="#br2" timeOffset="199371.04">26317 11289 0,'0'0'0,"0"18"0,-17-1 16,-1 89 0,0 106-1,1-54 1,17-87 0,0-53-1,0-36 1,35-35-1,18-18 1,0 36 15,17 18-15,-34 17 0,-1 0-16,-17 17 15,-18 36 1,-36 18-1,-52-18 1,0-36 0,53-17-1,17-35 1</inkml:trace>
  <inkml:trace contextRef="#ctx0" brushRef="#br2" timeOffset="199687.94">26176 11112 0,'0'0'0,"18"0"32,-1 18-32,36-18 15,53 18 1,35-18-1,-35-18 1,-71-17 0,-35 17-1,-17 1-15,-1-19 16,-52-17 0,52 36-16,0-1 15</inkml:trace>
  <inkml:trace contextRef="#ctx0" brushRef="#br2" timeOffset="200003.69">26970 10813 0,'0'0'0,"-18"0"15,18 17-15,-17 54 16,-1 123 0,-17-18-1,-36 212 1,-17-88-1,53-176 17,35-71-32,-18 17 15,36-17 1</inkml:trace>
  <inkml:trace contextRef="#ctx0" brushRef="#br2" timeOffset="200821.18">27411 10795 0,'17'18'47,"1"-1"-47,35 19 16,0 34 0,-53-35-1,-35 1 1,-71-19-1,35-17 17,54 0-17,34 0 17,71 0-17,18 18 1,-70-18-16,69 0 15,-34 18 1</inkml:trace>
  <inkml:trace contextRef="#ctx0" brushRef="#br2" timeOffset="202854.76">16140 12947 0,'0'0'0,"-18"18"0,-17-18 32,105 17-17,1-17 1,88 0-1,-36 0 1,-35 0 0,-53 0-1</inkml:trace>
  <inkml:trace contextRef="#ctx0" brushRef="#br2" timeOffset="203088">16228 13212 0,'0'0'0,"-18"0"31,36 0-31,-1 17 16,72 1-1,34-1 1,1 1-1,-36-18 1,-53 18-16</inkml:trace>
  <inkml:trace contextRef="#ctx0" brushRef="#br2" timeOffset="204788.09">17445 12823 0,'17'0'0,"-34"0"0,52-52 31,-35 34-15,0 0-16,0 1 0,0-54 16,-18 53-1,1 18-15,-36 18 16,-35 70 15,17 36-15,54-36-1,34 18 1,36-53 0,0-71-1,-18 0 1,36-87-1,-18 16 1,-36 36 0,-17 18-1,0 53 17,-17 17-17,17 177 1,-18 35 15,18-106-15,0-53-1,0-53 1,18-17 0,-1-18-16,1-18 15,-18 1-15</inkml:trace>
  <inkml:trace contextRef="#ctx0" brushRef="#br2" timeOffset="205072.53">18080 12876 0,'0'-17'31,"0"34"-15,-18-17 0,1 177-1,17 34 1,0-87-1,35-54 1</inkml:trace>
  <inkml:trace contextRef="#ctx0" brushRef="#br2" timeOffset="205537.45">18644 12965 0,'0'0'0,"-17"-18"0,-1 18 16,0 0-1,1 18-15,-71 52 16,-18 124 0,106-106-1,35-52 1,18-36-1,0-36 1,-18-34 0,0-18-1,-17 17 1,-18 36 0,18 17-1,-1 89 32,36-1-31,-35-34-16,-1 16 15,1-16 1,0-19 0</inkml:trace>
  <inkml:trace contextRef="#ctx0" brushRef="#br2" timeOffset="205871.34">18380 12700 0,'0'0'0,"-18"0"15,36 0 16,-1 0-15,124 18 0,-70-18-16,52 0 15,1-18 1,-106 18 0,-36-35-1,-17-1 1,-36 1-1,36 0 1,17 17 0,18 36-1</inkml:trace>
  <inkml:trace contextRef="#ctx0" brushRef="#br2" timeOffset="206138.5">19050 12400 0,'0'0'16,"0"18"-16,0-1 16,0 19-16,0 70 15,0 35 1,0 35-1,0 106 1,-35-70 0,17-106-1,36-71 1,-1-35 0</inkml:trace>
  <inkml:trace contextRef="#ctx0" brushRef="#br2" timeOffset="206737.82">19597 13106 0,'-18'0'0,"18"17"31,18-17-15,17 0-16,0 0 0,106 0 31,-35 0-15,-35-17-1,-36 17-15</inkml:trace>
  <inkml:trace contextRef="#ctx0" brushRef="#br2" timeOffset="206921.45">20214 12859 0,'-17'70'31,"17"-34"-31,0 87 16,-18 53 0,18-52-1,18-71 1</inkml:trace>
  <inkml:trace contextRef="#ctx0" brushRef="#br2" timeOffset="207321.74">20602 12947 0,'0'0'0,"35"0"31,-17 18-31,35-1 16,0 18 0,0 71-1,-35-35 1,-71-1 0,-53-17-1,18-35 16,35-18-15,35 0 0,36 0-1,17 18 1,88-18 0,19 0-1,-37 0 1,-34 0-1,-36 0-15,0 0 0</inkml:trace>
  <inkml:trace contextRef="#ctx0" brushRef="#br2" timeOffset="207822.04">21484 12771 0,'-35'52'31,"35"37"-15,-18 52 0,18 53-1,18-88 1,0-71-16,-1 18 15,18-18 1</inkml:trace>
  <inkml:trace contextRef="#ctx0" brushRef="#br2" timeOffset="208254.61">22013 13053 0,'0'0'0,"-35"0"16,-36 17 0,-34 89-1,52 0 1,53-53 0,0-35-16,53-1 15,-36-17-15,19 0 16,52-53-1,0-35 1,-70 18 0,-18 17-1,0 35 1,0 36 15,17 70-15,36-18 15,18-17-15,-36-35-1,-17 0 1</inkml:trace>
  <inkml:trace contextRef="#ctx0" brushRef="#br2" timeOffset="208605.28">21802 12841 0,'0'0'0,"-18"0"31,36 18-31,-1-18 0,54 0 31,123 0-15,-18-36 0,-88 1-1,-88 0 1,-52-18 0,-1 18-1,-18-18 1,1 35-1,52 18 1,36 0 15</inkml:trace>
  <inkml:trace contextRef="#ctx0" brushRef="#br2" timeOffset="208888.45">22525 12524 0,'0'35'16,"-18"0"-16,1 71 15,-1 35 1,18 88-1,0-70 1,0-88-16,0 70 16,0-88-1,0-18 1,-18-53 0</inkml:trace>
  <inkml:trace contextRef="#ctx0" brushRef="#br2" timeOffset="209905.47">22772 12771 0,'0'0'16,"0"35"-1,0 0-15,-18 36 16,18-1-16,-17 89 16,34 17-1,-17-105 1,0-36-16,18 0 16,-1-17-16,19-18 15</inkml:trace>
  <inkml:trace contextRef="#ctx0" brushRef="#br2" timeOffset="210371.28">23142 12823 0,'0'36'31,"0"17"-31,0 0 0,-17 105 16,17 36 0,17-141-1,-17-35-15,0 17 16,18-35 0,-1-53-1,1-35 16,35 35-15,-18 18 0,36 17-1,-36 36 1,-17 0-16,-1 17 16,1 35-1,-36 1 1,-34-36-1,-37 0 1,36-35 0,18-35-1,17 0-15</inkml:trace>
  <inkml:trace contextRef="#ctx0" brushRef="#br2" timeOffset="210694.84">22983 12788 0,'0'0'0,"36"18"32,-1-18-32,88 0 15,54 0 1,-36 0-1,-88 0 1,-35 0-16,-36-35 31,-53-18-15,18 17 0,18 19-1,0 17 16</inkml:trace>
  <inkml:trace contextRef="#ctx0" brushRef="#br2" timeOffset="210988.91">23689 12453 0,'0'0'0,"0"18"0,0-1 16,0 36-16,-18 71 15,18 17 1,-17 123 0,-1-34-1,36-142 1,-18-70-1,17 52 1,-17-52-16,0 35 16,0-36-1</inkml:trace>
  <inkml:trace contextRef="#ctx0" brushRef="#br2" timeOffset="211215.21">24077 13317 0,'0'0'0,"-18"0"16,1 0-16,34 0 62,1 0-46</inkml:trace>
  <inkml:trace contextRef="#ctx0" brushRef="#br2" timeOffset="212488.92">24553 13000 0,'0'0'0,"0"-18"16,0 1 0,0-1-1,-17 18 1,-1 18-1,-70 140 1,53-34 0,17-71-16,36 0 15,34 0 1,54-53 0,0-53-1,-35-36 16,-36 19-15,-35 35 0,0 52 15,0 71-15,18 1-1,52-54 1,18-17-1,-35-36 1,-35 0-16,35-52 16,-53 17-1,-18-18 1,-52 18 0,-19 18-1,37 35 16,16 0-15,19 18 0,34-1-1,-17 1-15</inkml:trace>
  <inkml:trace contextRef="#ctx0" brushRef="#br2" timeOffset="212839.12">25471 12947 0,'0'0'16,"-18"0"-16,0 0 0,-52 18 16,17 17-1,18 18 1,17-36-1,18 36 1,53 0 0,35 18-1,-35-18 1,-35-18 0,-54 0-1,-17-17 1,18 0-1,0-1 1,17-17 0</inkml:trace>
  <inkml:trace contextRef="#ctx0" brushRef="#br2" timeOffset="-209991.27">19209 12277 0,'0'0'0,"-18"0"0,0 0 32,36 0-17,0 0 1,70 53 0,-53-36-1,-17 18 1,-53 18-1,-1-35 1,1 0-16,-36-1 16,36 1-1,18-18 1,34 0 46,18 0-46,36 0 0,-18-18-1,-35 18-15,52 0 16,-52 0-16</inkml:trace>
  <inkml:trace contextRef="#ctx0" brushRef="#br2" timeOffset="-207307">25700 12912 0,'0'0'16,"-18"0"-16,18 17 47,0 36-32,0 18-15,-17 17 16,-19 88-1,36-123-15,-17 35 16,70-17 0,17-53-1,36-71 1,-18-53 0,-53 35-1,-17-34 1,-53-1-1,0 53 1,-36 17 0,0 19-1,36 34 1,0 36 0,17-17 15,18 17-16,0-18-15</inkml:trace>
  <inkml:trace contextRef="#ctx0" brushRef="#br2" timeOffset="-207039.33">25665 13282 0,'0'0'0,"-18"0"16,0 0-1,36 0 17,0 0-17,17 0-15,35 0 16,-17 18-16,0-18 16,18-18 15,-54 18-31,19 0 15,-19 0 1,1 0-16</inkml:trace>
  <inkml:trace contextRef="#ctx0" brushRef="#br2" timeOffset="-206740.91">26370 13247 0,'18'-18'47,"17"18"-47,18-17 15,70-1 1,36 0 0,-88 18-1,-54 0-15,1 0 16,-36 0-16</inkml:trace>
  <inkml:trace contextRef="#ctx0" brushRef="#br2" timeOffset="-206539.16">26652 13088 0,'0'0'0,"-17"0"16,-1 18 0,18 17-1,-18 53-15,18 53 31,18-70-15,0-18-16,-18-36 0</inkml:trace>
  <inkml:trace contextRef="#ctx0" brushRef="#br2" timeOffset="-205973.01">27622 12912 0,'-52'17'16,"34"1"-16,-17 0 15,-36 70 1,36-53-16,-53 36 16,-18-1-1,18-52 1,35-18 0,70 0 30,1 0-46,35 0 16,106 0 0,-1 0-1,-69 0 1,-19-18 0,-52-17-1</inkml:trace>
  <inkml:trace contextRef="#ctx0" brushRef="#br2" timeOffset="-205773.25">27499 12965 0,'0'0'0,"-18"0"0,1 0 31,17 17-31,0 71 16,0-35-1,0 106 1,0-71-1,0 18 1,17-53 0,1-35-16</inkml:trace>
  <inkml:trace contextRef="#ctx0" brushRef="#br2" timeOffset="-205539.03">27940 12876 0,'0'0'0,"0"18"0,-18 0 15,18 70 1,0 71 0,-17-89-1,17 54 1,0-1-1,0-35 1,0-70-16</inkml:trace>
  <inkml:trace contextRef="#ctx0" brushRef="#br2" timeOffset="-205073.86">28363 12823 0,'-35'18'31,"35"0"-31,0 35 16,0 17-16,-18 1 0,18 105 16,0 1 15,-17-89-16,17-53 1,-18-53 0,36-35-1,35-35 1,17 35 0,1 0-1,-1 53 1,-34 53-1,-36 18 1,-18-18 0,-53 0-1,19-36 1,-37-17 0,36-53 15,53 18-31</inkml:trace>
  <inkml:trace contextRef="#ctx0" brushRef="#br2" timeOffset="-204756.82">28275 12823 0,'0'0'0,"0"18"31,18 0-31,35-18 16,35 17 0,71-17-1,-89-17 1,-35-1 0,-35-52 15,-52-1-16,16 36 1,19 17-16,-1 0 16,0 18-1</inkml:trace>
  <inkml:trace contextRef="#ctx0" brushRef="#br2" timeOffset="-204439.48">28945 12612 0,'0'0'15,"-17"0"-15,17 17 31,-36 72-15,36-36-16,-17 123 16,-1 36-1,18 52 1,0-87 0,-17-72-1,-1-52 1</inkml:trace>
  <inkml:trace contextRef="#ctx0" brushRef="#br2" timeOffset="-203689.85">29298 12224 0,'0'0'0,"-17"0"0,-1 0 31,36 0-31,17 0 16,71 70 0,-53-34-1,-71-1 1,-17-18 0,-71 19 15,18-36-16,17 0 1,89 0 31,-1 0-47,89 0 16,0 0-1,17 0 1,-52 0-1</inkml:trace>
  <inkml:trace contextRef="#ctx0" brushRef="#br1" timeOffset="-195256.07">4639 6262 0,'0'17'15,"0"177"1,0-158 0,18-1-16,-18-17 15,35-1 1,0-34-1,18-36 1,18-71 0,-1 18-1,-70 71-15</inkml:trace>
  <inkml:trace contextRef="#ctx0" brushRef="#br1" timeOffset="-194939.07">4674 8167 0,'0'0'0,"0"35"16,0-17-16,18 35 16,0 105-1,-18-105 1,17-35-16,18-36 16,36-70-1,0-53 1,-18 0-1</inkml:trace>
  <inkml:trace contextRef="#ctx0" brushRef="#br1" timeOffset="-194488.69">4780 10142 0,'0'0'0,"18"53"31,-1 35-31,1-52 15,17 17 1,1-71 0,34-70-1,-35 17-15,18-35 16,53-105-16</inkml:trace>
  <inkml:trace contextRef="#ctx0" brushRef="#br1" timeOffset="-192855.15">16369 14482 0,'-35'17'16,"52"-17"-1,107 0 1,-36 0 0,0-17-1,-53 52 1,-35-18 0</inkml:trace>
  <inkml:trace contextRef="#ctx0" brushRef="#br1" timeOffset="-192638.5">16422 14746 0,'0'0'0,"-18"18"0,-17-18 16,53 0 0,17 0-1,71-36 1,-18 36-1,-53-17-15,53 34 16,18 1 0,-53 17-16</inkml:trace>
  <inkml:trace contextRef="#ctx0" brushRef="#br1" timeOffset="-191929.77">17674 14640 0,'0'0'0,"18"-35"0,-1 17 0,1-87 31,-18 69-15,-18 19-16,-52-36 15,17 53 1,-35 35 0,17 53-1,1 89 1,70-54 0,70-88-1,-17-35 1,35-53-1,-17-17 1,-53 17 0,-1-18-1,-17 1 17,0 52-17,0 71 16,0 159-15,0-18 0,18-35-1,-1-54 1,-17-52 0,0-35-1,-17-18 16</inkml:trace>
  <inkml:trace contextRef="#ctx0" brushRef="#br1" timeOffset="-191671.95">18203 14870 0,'0'0'16,"18"17"-16,-36-17 0</inkml:trace>
  <inkml:trace contextRef="#ctx0" brushRef="#br1" timeOffset="-190672.68">18591 14658 0,'-17'0'31,"34"0"-31,36 0 15,18 18 1,-36-1-16,36 18 16,-36 18-1,-70 18 1,-36-1 15,-35-34-15,53-19-1,0 1 1,89-18 15,70 0-15,35-18 0,-18 18-1,-70 0 1,-35 0-1,-18-17 1</inkml:trace>
  <inkml:trace contextRef="#ctx0" brushRef="#br1" timeOffset="-190288.76">19138 13899 0,'18'0'16,"-1"0"-1,1 18-15,35 0 16,18 17 0,-54 0-1,-17-17-15,0 17 16,-17-17-16,-36 17 15,-36-17 1,1-18 0,35 0-1,71 0 32,0 0-31,87 35-1,37 0 1,-19 1 0</inkml:trace>
  <inkml:trace contextRef="#ctx0" brushRef="#br1" timeOffset="-190055.51">19526 14728 0,'0'0'0,"-17"0"0,-1 18 0,0 0 15,54-18 1,-19 0 0,54 0-1,-36 0-15,53 0 16,18 0-1,-53 35 1</inkml:trace>
  <inkml:trace contextRef="#ctx0" brushRef="#br1" timeOffset="-189622">20391 14499 0,'0'0'0,"-18"0"15,18 18-15,0 35 31,0 17-31,0 124 16,-18-70 0,18-54-1,0-52-15</inkml:trace>
  <inkml:trace contextRef="#ctx0" brushRef="#br1" timeOffset="-189238.66">20690 14552 0,'0'0'0,"18"-18"0,17 18 16,18 18 0,53 53-1,-35 17 1,-71 0-1,-71-35 1,1-18 0,52-35-16,-53 18 15,1-18 1,34 17 15,89-17 0,53 0-15,-35 0 0,-36 0-16,36 18 15,-36 0 1</inkml:trace>
  <inkml:trace contextRef="#ctx0" brushRef="#br1" timeOffset="-189035.74">21414 14834 0,'0'0'16,"-36"0"0,19 0-16,34 0 31,-34 0-16</inkml:trace>
  <inkml:trace contextRef="#ctx0" brushRef="#br1" timeOffset="-187172.19">22013 14464 0,'18'0'31,"17"0"-16,1 0-15,-1 0 0,53 35 16,-35 0 0,-18 54-1,-70 16 1,-53-16 15,-18-36-15,35-18-1,54-35-15,-19 17 16,54-17 15,53 0-15,34 18 0,1-18-1,-53 0 1,-35 0-1,-1 0-15</inkml:trace>
  <inkml:trace contextRef="#ctx0" brushRef="#br1" timeOffset="-186928.75">22719 14764 0,'0'0'15,"-18"17"1</inkml:trace>
  <inkml:trace contextRef="#ctx0" brushRef="#br1" timeOffset="-183854.12">23266 14305 0,'17'18'16,"1"-18"-16,53 53 15,17 0 1,-53-18 0,-35 0-1,-18 0 1,-105 54 15,-1-54-15,89-17-1,53-18 1,70-18 0,0 0-1,18 18 1,17 53 0,-70 18-1,-88-1 1,-124 54-1,54-71 1,69-36-16,-52 1 16,35-36 15,18 18-15,52-35-1</inkml:trace>
  <inkml:trace contextRef="#ctx0" brushRef="#br1" timeOffset="-182000.65">24201 14693 0,'0'0'0,"-18"0"0,-35 0 31,71 0 47</inkml:trace>
  <inkml:trace contextRef="#ctx0" brushRef="#br1" timeOffset="-181087.63">24747 14464 0,'0'0'16,"-17"0"-16,-1 18 0,-52 70 31,34-18-31,1 71 16,17-88-16,54 53 15,17-88 1,70-36-1,-17-52 1,-18-19 0,-53 36 15,-35 36-15,-17 17-1,17 17 1,0 72-1,17 16 1,54-69 0,17-19-1,-17-17 1,-18-17 0,-36-54-1,-17 36-15,0-36 16,-53-34-1,-35 52 1,-18 35 0,36 53-1,52 1 17,18-19-17,35 1-15</inkml:trace>
  <inkml:trace contextRef="#ctx0" brushRef="#br1" timeOffset="-180737.44">25717 14517 0,'0'0'0,"-88"0"16,53 0-1,17 17-15,-52 36 16,35 36 0,70-37-1,53 19 17,-17-18-17,-36 0 1,-53 17-1,-52-34 1,-54-1 0,71-35-1,36-18-15,-1 1 16,36-19-16</inkml:trace>
  <inkml:trace contextRef="#ctx0" brushRef="#br1" timeOffset="-179937.74">26000 14376 0,'0'0'0,"-18"0"0,0 17 16,-52 230 15,52-159-31,1 106 16,52-17-1,35-89 17,36-88-17,-35-35 1,-54 0-16,36-36 15,-53 18 1,-35-18 0,-53 36-1,0 35 1,17 53 0,54 0-1,17 0 1,0-35-16,17-1 15</inkml:trace>
  <inkml:trace contextRef="#ctx0" brushRef="#br1" timeOffset="-179636.78">26388 14993 0,'0'0'0,"0"18"0,0-1 16,35 19 0,36-19-1,17-34 1,-18-36 0,-70 17-1,-17 1 1,-54 17-1,-17 1 1,70 17 0,18 17-1</inkml:trace>
  <inkml:trace contextRef="#ctx0" brushRef="#br1" timeOffset="-179304.82">26811 14464 0,'0'0'0,"0"18"0,0-1 16,-18 1-1,54-1 1,17-17-1,0 0 1,-53-17 0,-18-18-1,0-1 17,-35 36-17,0-17 1,18 34-1</inkml:trace>
  <inkml:trace contextRef="#ctx0" brushRef="#br1" timeOffset="-177670.67">27217 14852 0,'0'0'0,"0"0"32,17 0-17,19 0-15,87 0 16,-17 0 0,-71 0-16,53 0 15,-70 0-15,17 0 16,1 0-1,-54 18 1</inkml:trace>
  <inkml:trace contextRef="#ctx0" brushRef="#br1" timeOffset="-177471.19">27517 14534 0,'0'0'0,"0"18"0,-18-18 16,18 18 0,0 158-1,-18-52 1,18-72-16,0 72 16,0 17-1</inkml:trace>
  <inkml:trace contextRef="#ctx0" brushRef="#br1" timeOffset="-176686.81">28769 14429 0,'0'0'0,"-18"17"15,1-17-15,-1 18 16,0 0-16,-52 70 16,17-53-1,-53 53 1,-17 0 0,52-52-1,53-19 1,36 1-1,70 0 1,18-1 0,0-17-1,88 18 1,-53-18 0,-88 0-1,-71-35 1,1 35-1</inkml:trace>
  <inkml:trace contextRef="#ctx0" brushRef="#br1" timeOffset="-176470.12">28840 14517 0,'0'0'16,"0"17"-16,-18 19 0,0-1 15,1 71 1,17 53 0,0-18-1,0-35 1,17-36 0,19-52-1</inkml:trace>
  <inkml:trace contextRef="#ctx0" brushRef="#br1" timeOffset="-176229.02">29316 14940 0,'17'0'0,"-34"0"0,17 0 0,17 0 110,1 0-95</inkml:trace>
  <inkml:trace contextRef="#ctx0" brushRef="#br1" timeOffset="-175703.36">29669 14534 0,'0'0'0,"17"0"0,19 0 31,-19 0-31,54 0 16,-18 36 0,0 52-1,-71-35 1,0-18-16,-52 18 16,34-35-16,-34-1 15,17 1 1,35-18-1,54 0 17,69 0-17,-16 18 17,-54-1-32,53 36 15,-70-18 1,-18 36-1,-53 0 1,-53-19 0,18-34-1,0-18 1,52-18 0,19-52-1,34 35-15</inkml:trace>
  <inkml:trace contextRef="#ctx0" brushRef="#br1" timeOffset="-175253.76">30127 13811 0,'0'0'0,"0"-17"0,0 34 15,18-17 1,52 18 0,1 17-1,-36 0 1,-17 1 0,-36-19-1,-35 19 1,-35-19-1,18-17 1,17 0 15,53 18 1,17-18-17,19 0 1,52 35-1,-18 0 1,-34-35 0,-19 18-16,1-18 15</inkml:trace>
  <inkml:trace contextRef="#ctx0" brushRef="#br1" timeOffset="-174637.51">30692 14764 0,'-18'0'0,"0"0"0,1 0 31,34 0-31,54 0 15,70 0 1,-53 0 0,-70 17-1</inkml:trace>
  <inkml:trace contextRef="#ctx0" brushRef="#br1" timeOffset="-174370.27">30621 14993 0,'0'0'0,"0"18"31,18-18-31,17 0 15,106 0 1,-35 0 0,-53 0 15,-18 0-31</inkml:trace>
  <inkml:trace contextRef="#ctx0" brushRef="#br1" timeOffset="-171486.6">31344 14517 0,'0'0'0,"-17"0"0,-1 17 31,36-17-15,17 18-1,88 53 1,-70-18 0,-35-18-16,-18 0 15,-53 18 1,-53-18 0,0-35-1,71 0 1,53 0 15,17 0-15,0 0-1,53 0 1,36 36 0,-53 16-1,-71 1 1,-71 0-1,0-17 1,-34-1 0,87-35-16,-17 0 15,35-18 1,88-52 0</inkml:trace>
  <inkml:trace contextRef="#ctx0" brushRef="#br1" timeOffset="-171136.29">32085 14305 0,'0'0'0,"0"18"16,-18 35-16,1 0 15,-36 123 1,35-88-16,18 106 15,18-159 1,141 1 0,-36-36-1,-70-71 1,-53 1 0,-53-1-1,0 53 1,-35 18-1,-88 53 1,70 36 15,88-72-31</inkml:trace>
  <inkml:trace contextRef="#ctx0" brushRef="#br1" timeOffset="-169802.87">15734 16404 0,'0'0'0,"0"18"0,-35 35 31,35-18-31,0 18 16,0 35-1,17-17 1</inkml:trace>
  <inkml:trace contextRef="#ctx0" brushRef="#br1" timeOffset="-169619.96">15240 17039 0,'0'0'15,"-18"0"-15,1 18 0,-1 52 16,53 1 15,36-36-15,-1 0-16</inkml:trace>
  <inkml:trace contextRef="#ctx0" brushRef="#br1" timeOffset="-169453.52">15663 17074 0,'0'0'0,"0"18"15,0 17 1,36 18 0,17 35-1,17-35 1</inkml:trace>
  <inkml:trace contextRef="#ctx0" brushRef="#br1" timeOffset="-168386.18">16528 16475 0,'-18'0'15,"18"17"17,0 72-17,18 122 1,-1 1 0,1-71-1,-18-88-15,18 53 16,-18 0-1,0-54 1,0-16 0</inkml:trace>
  <inkml:trace contextRef="#ctx0" brushRef="#br1" timeOffset="-167936.3">16827 16827 0,'0'0'0,"36"0"16,-19 0 0,19 0-16,17 36 15,-18-36-15,-17 35 16,-18 36-1,-36-1 1,-34-35 0,-19 1 15,54-36-15,35-18-1,53 0 1,71-17-1,-19 35 1,-69 35 0,-72 36-1,-52 17 1,35-35 0,0 0-1,53-18 1,53-35-1</inkml:trace>
  <inkml:trace contextRef="#ctx0" brushRef="#br1" timeOffset="-167469.96">17480 16969 0,'0'0'16,"-18"-18"-16,-17 18 15,-18 53 1,0 88 0,36-70-1,17-36-15,17 18 16,54-18 0,-1-53-1,-17-17 1,0-53-1,-17 17 1,-19 1 15,-17 35-15,0-1 0,0 54 15,0 17-16,53 53 1,-35-35 0,-1-35-16,1 35 15,0 0 1,-1-36 0,-17 1-16</inkml:trace>
  <inkml:trace contextRef="#ctx0" brushRef="#br1" timeOffset="-166819.56">17392 16686 0,'0'0'0,"-18"-17"0,36 17 47,17 0-47,89 17 16,34 1-1,-87-36 1,-53 18-16,17-17 15,-53-36 1,-35-18 15,-17 1-15,35 34 0,17 19-1,36 34 16</inkml:trace>
  <inkml:trace contextRef="#ctx0" brushRef="#br1" timeOffset="-166570">18115 17004 0,'0'0'0,"0"18"0,18-18 31,35 0-15,70 0 0,18-18-1,-105 0 1,52 18-1</inkml:trace>
  <inkml:trace contextRef="#ctx0" brushRef="#br1" timeOffset="-166153.47">18609 16863 0,'18'0'15,"17"0"1,18 0-16,53 17 16,-36 36 15,-52 0-15,-18-35-16,-71 52 15,-17-17 1,0-35-1,-18 17 1,53-52 0,71 17 15,52 0-15,36 0-1,0 0 1,-53 0-1,0 0 1</inkml:trace>
  <inkml:trace contextRef="#ctx0" brushRef="#br1" timeOffset="-165451.61">19156 16651 0,'-18'35'15,"1"-17"1,-1 70-16,18 18 16,0 70-1,0-70 1,0-70-1,18-36 1,-1-36 15,-17 19-31,18-19 16,-1 1 0,54 17-1,17 1 1,-17 17-1,-71 35 1,-18 18 0,-52 18-1,-19-36 1,19-18 0,35-69-1,17 16 1</inkml:trace>
  <inkml:trace contextRef="#ctx0" brushRef="#br1" timeOffset="-165135.93">18944 16545 0,'0'0'15,"0"18"-15,18-18 16,-1 0-16,1 18 15,17-18-15,54 0 16,69 0 0,-17-36-1,-88-17 1,-53 18 0,-53-35-1,-35-1 1,53 36-1,0 17 1,17 36 15</inkml:trace>
  <inkml:trace contextRef="#ctx0" brushRef="#br1" timeOffset="-164802.95">19756 16140 0,'0'0'0,"-18"17"0,0 71 15,18 124 1,0 88 15,18 0-15,-18-18 0,18-88-1,-18-106 1,0-52-1,0-72-15</inkml:trace>
  <inkml:trace contextRef="#ctx0" brushRef="#br1" timeOffset="-164552.45">20197 16933 0,'0'0'0,"88"0"31,-53 0-31,18 0 16,88 0-1,-53-17 1</inkml:trace>
  <inkml:trace contextRef="#ctx0" brushRef="#br1" timeOffset="-164351.98">20179 17127 0,'0'0'0,"-18"0"0,18 18 0,71-18 47,35 0-31,-53 0-16,52 0 16,-34 0-16</inkml:trace>
  <inkml:trace contextRef="#ctx0" brushRef="#br1" timeOffset="-163635.6">20973 17074 0,'0'36'31,"0"-19"-31,17 36 0,1 35 16,35 36 0,-18-71-1,-35-71 16,0 1-31,-35-72 16,17 19 15,1 17-31,17-35 16,17-89 0,18-34-1,18 34 1,0 36-1,-17 88 1,-19 36 0,54-1-1,70 0 1,35 36 0,1 0-1,-89-1 1,18 36-1,-89-35 1,-17-1 15,-17 1-31</inkml:trace>
  <inkml:trace contextRef="#ctx0" brushRef="#br1" timeOffset="-163235.77">21449 16810 0,'0'0'0,"-18"0"16,36 0-1,-18 17-15,88 1 16,-17 35 0,-36-18-1,-35 1 1,-71 17-1,-17-18 1,35-35 15,71 0-15,35 0 0,53 0-1,-53 17 1,-36 1-16,18 17 15,-70 36 1,-53 17 0,0-17-1,70-71 1</inkml:trace>
  <inkml:trace contextRef="#ctx0" brushRef="#br1" timeOffset="-162884.65">21943 16757 0,'0'0'0,"-18"53"0,0 0 16,-34 194-1,52-106 1,0-18-1,105-52 1,37-89 0,-37-70-1,-69-35 1,-36 70 0,-18 35-16,-53 0 15,-17 18 1,-71 71-1,54 17 1,87-35 15,53-18-15</inkml:trace>
  <inkml:trace contextRef="#ctx0" brushRef="#br1" timeOffset="-162468.9">22807 16916 0,'0'0'0,"18"0"32,105 17-17,-70-17-15,53 0 16,-71 0-16,36 18 16,-54-18-1</inkml:trace>
  <inkml:trace contextRef="#ctx0" brushRef="#br1" timeOffset="-162284.98">22772 17180 0,'0'0'16,"-18"0"-16,1 0 16,52 18-1,88 0 1,36-1-1,0-17 1,-18 0 0</inkml:trace>
  <inkml:trace contextRef="#ctx0" brushRef="#br1" timeOffset="-161685.39">24095 16581 0,'0'0'0,"-18"17"0,-105 212 32,105-158-17,-17 194 1,88-89 0,70-123-1,-35-53 1,-35-18-16,35-70 15,-52 18 1,-54-19 0,-53 19-1,-52 52 1,-36 106 0,53 36-1,89-54 1,17-34-16</inkml:trace>
  <inkml:trace contextRef="#ctx0" brushRef="#br1" timeOffset="-161435.71">23636 17692 0,'0'0'16,"-35"17"-16,17-17 0,1 0 16,69 18-1,213 0 1,-36-1 0,-105-17-16,193-17 15,-158 34 1,-35 1-1</inkml:trace>
  <inkml:trace contextRef="#ctx0" brushRef="#br1" timeOffset="-161250.17">25153 17657 0,'0'0'0,"-123"105"31,70-52-31,-18 18 16,-17 35-1,35-36 1</inkml:trace>
  <inkml:trace contextRef="#ctx0" brushRef="#br1" timeOffset="-161052.4">25329 17780 0,'-17'0'15,"34"0"-15,-52 0 0,0 18 0,0-1 16,-36 36 0,18 0-16,0 18 15,-53 34 1,36-16-1</inkml:trace>
  <inkml:trace contextRef="#ctx0" brushRef="#br1" timeOffset="-160851.96">24836 17780 0,'0'-18'0,"-18"18"16,53 53-1,36 53 1,35 0 15,-36-53-15,-35-36-16,18 19 16,-35-36-16</inkml:trace>
  <inkml:trace contextRef="#ctx0" brushRef="#br1" timeOffset="-160652.12">24959 17639 0,'0'0'0,"-18"-18"16,54 36 15,17 17-31,88 124 16,-35-53-1,35 17 1,-106-105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5-04T14:16:48.545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10583 11942 0,'-35'35'0,"70"-70"0,-105 105 0,-142 54 31,142-89-16,-1-18-15,-229 54 16,124-53 0,88-18-16,-71-36 15,-18-105 17,72-70-17,69 17 1,72-159-1,69 141 1,-52 142-16,106-72 16,123-16-1,-35 105 1,124 88 0,-124 124-1,-106 70 1,-124-141-1,1 1-15,-18 140 16,-71 35 0,-70-70-1,-70 18 1,70-88 0,-89-1 15,107-88-16,105-52 1,0-1-16,36-35 16</inkml:trace>
  <inkml:trace contextRef="#ctx0" brushRef="#br0" timeOffset="984.83">14005 12400 0,'-88'18'15,"176"-36"-15,-264 53 0,88-35 0,-353-88 32,335 35-17,-35-105 1,70-107-1,124 53 1,106-35 0,123-17-1,-123 158-15,264-35 16,-158 141 0,88 53-1,-124 123 1,-159 1-1,-70 175 1,-176-52 0,35-176-1,53-54-15,-89 36 16,-87 35 15,-36-35-15,123-71-1,-34-17 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5-04T14:17:17.412"/>
    </inkml:context>
    <inkml:brush xml:id="br0">
      <inkml:brushProperty name="width" value="0.05292" units="cm"/>
      <inkml:brushProperty name="height" value="0.05292" units="cm"/>
      <inkml:brushProperty name="color" value="#00B050"/>
    </inkml:brush>
    <inkml:brush xml:id="br1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5397 8431 0,'0'0'0,"-52"18"0,16 0 0,-34 52 31,87-70-15,1 0 0,17 0-16,53-53 15,-17 0 17,-53 36-17,-18 34 1,0 1-1,-53 70 1,35-35 0,36-53-1,35 0 1,-18-18 0,-35 1-16,35-1 15</inkml:trace>
  <inkml:trace contextRef="#ctx0" brushRef="#br0" timeOffset="3052.28">7814 6121 0,'0'0'0,"-18"17"0,1 1 16,-1 0-16,18-1 16,-18 1-16,1 0 31,17-1-15,0 1-1,-35 52 1,17 19-1,-17-37-15,-36 72 16,-17 35 0,-124 193-1,-52 1 1,70-71 0,-53 54-1,-124 175 1,195-282-1,123-140-15,-35 34 16,17 36 15,36-71-15,17-53 0</inkml:trace>
  <inkml:trace contextRef="#ctx0" brushRef="#br0" timeOffset="4152.56">7602 6279 0,'0'0'0,"-35"0"31,53 0 47,-1 0-62,19 18-16,-1-18 16,0 18-16,124-18 15,-18 0 1,-53-18-16,0 18 16,283-35-1,-18 0 1,-18 17-1,53 0 1,-106 18 15,36-17-15,87 17 0,-87 0-1,-36 0 1,0-18-1,-105 18 1,87-18 0,-158 1-1</inkml:trace>
  <inkml:trace contextRef="#ctx0" brushRef="#br0" timeOffset="5352.9">5697 9366 0,'18'18'47,"-18"0"-31,35 17-16,1 0 15,-1 18-15,0 0 0,0 17 16,177 213-1,106 87 1,-89-123 15,229 176-15,-158-176 0,159 177-1,-212-177 1,-18-53-1</inkml:trace>
  <inkml:trace contextRef="#ctx0" brushRef="#br0" timeOffset="6502.06">11959 6227 0,'-17'0'15,"17"17"79,0 1-94,17-1 16,1 19-16,-1-1 15,107 71 1,-36 0-1,124 176 1,35 106 0,-71-159-1,-88-105-15,124 123 16,-89-106 0,318 441-1,-105-159 1,-107-194-1,-176-193 1</inkml:trace>
  <inkml:trace contextRef="#ctx0" brushRef="#br0" timeOffset="6999.35">14005 9102 0,'18'0'78,"-18"-18"-78</inkml:trace>
  <inkml:trace contextRef="#ctx0" brushRef="#br0" timeOffset="7369.56">14235 9066 0,'-18'0'93,"-17"36"-93,-1-1 0,1 18 16,-18 0-16,-123 176 16,105-123 15,-282 335-15,-35 88-1,212-317 1,105-106-16,-52 52 15,52-17-15</inkml:trace>
  <inkml:trace contextRef="#ctx0" brushRef="#br0" timeOffset="8536.44">8096 11994 0,'18'0'94,"0"0"-94,17 0 16,18 0-16,0 18 15,229-18 1,124-35 0,35-18-1,-89 0 1,301-18-1,-247 54 1,-230-1-16,142 18 31,-1-18-31</inkml:trace>
  <inkml:trace contextRef="#ctx0" brushRef="#br0" timeOffset="9352.61">12788 11060 0,'-17'0'16,"-1"0"-1,-17 17 1,-1 1-16,-52 70 15,0 0 1,-124 159 15,-17 0-15,70-123 0,106-89-1,36-35-15,-1-18 16,36 1-16</inkml:trace>
  <inkml:trace contextRef="#ctx0" brushRef="#br0" timeOffset="9586.04">12259 11553 0,'0'0'0,"-18"18"0,-17 0 0,-53 52 31,17 1-15,1-18 0,35-18-1,-1 18-15</inkml:trace>
  <inkml:trace contextRef="#ctx0" brushRef="#br0" timeOffset="12336.73">7885 13088 0,'0'0'0,"-18"0"0,0-18 16,18-87-1,18 34-15,0-88 16,34-17 0,-16 105-1,17 71 1,-18 36-1,-17 17-15,17 88 32,0 35-17,0 106 1,1-123 0,-54-141-1,0-18-15</inkml:trace>
  <inkml:trace contextRef="#ctx0" brushRef="#br0" timeOffset="12519.58">7743 12947 0,'0'0'0,"-17"0"0,34 0 16,54 0-1,88 0 1,-36-18-1,1 1 1,52-36 0</inkml:trace>
  <inkml:trace contextRef="#ctx0" brushRef="#br0" timeOffset="13002.77">11024 12330 0,'0'70'32,"18"36"-32,17 17 15,-17 19 1,-18-54-1</inkml:trace>
  <inkml:trace contextRef="#ctx0" brushRef="#br0" timeOffset="13437.31">11112 12330 0,'0'0'0,"18"0"0,0 0 15,70 0 1,35 17 0,-70 36-1,-53 0 1,-17-18-16,-36 18 16,-106 0-1,71-35 1,141-36 31,88 1-32,-18 17 1,-70 0-16,35 17 16,-35 36-1,-88 53 1,-71 0-1,-35-53 1,35-53 0,53-36-1,53-34 1,0 17-16</inkml:trace>
  <inkml:trace contextRef="#ctx0" brushRef="#br0" timeOffset="15136.31">15487 8978 0,'0'0'0,"0"-17"0,-18 17 15,18-18 1,-17-17-16,-36 17 15,-35 18 1,-1 53 15,19 70-15,35-52-16,17 35 16,88-36-1,54-34 1,35-36-1,-1-36 1,-87-34 0</inkml:trace>
  <inkml:trace contextRef="#ctx0" brushRef="#br0" timeOffset="16036.79">12382 5592 0,'0'17'31,"0"1"-31,0 17 16,-17 106-16,-18 18 15,17 35 1,36-106 0,17-70-1</inkml:trace>
  <inkml:trace contextRef="#ctx0" brushRef="#br0" timeOffset="16270.95">12330 5680 0,'0'0'0,"141"-71"31,-88 71-15,0-17-16,52 34 16,-69 36-1,-36-18-15,-36 54 16,1-37-16,-53 72 15,-89 52 17,1-52-32</inkml:trace>
  <inkml:trace contextRef="#ctx0" brushRef="#br0" timeOffset="17370.16">7108 5539 0,'0'0'0,"-17"0"0,-1 35 15,124-35 16,-53 0-31,88-18 16,-53-17 15,-70 35-15,-36 18 0,-88 123-1,1 35 1,52-35-1,106-53 1,-1-70 0,-16-18-16,52 0 15,-17-35 1,-36-36 0,-53 1-1,-52 17 1,-36 53-1,18 17 17,70-17-17,18 18-15,18-18 16,52 0 0,71-35-1,-35-1 1,-53 19-1,-53 34-15</inkml:trace>
  <inkml:trace contextRef="#ctx0" brushRef="#br0" timeOffset="18070.84">5556 9049 0,'0'0'0,"-17"-18"0,-1 0 16,0 36 15,18 17-31,-17 142 15,17 70 1,0-18 15,0-106-15,0-87 0,17-19-16</inkml:trace>
  <inkml:trace contextRef="#ctx0" brushRef="#br0" timeOffset="18286.75">5415 9260 0,'18'-17'15,"17"17"-15,0 0 16,54 0-1,-1 0 1,-71 17 15</inkml:trace>
  <inkml:trace contextRef="#ctx0" brushRef="#br0" timeOffset="18470.41">5433 9437 0,'0'0'0,"17"0"32,1 0-32,70 0 15,-17 0 1,-54-18-16,36 18 16,-35 0-16,0-17 15,-1-1-15</inkml:trace>
  <inkml:trace contextRef="#ctx0" brushRef="#br0" timeOffset="21520.64">9878 13317 0,'0'0'0,"0"-17"0,-18-19 16,0 19-1,-34-36-15,16 35 16,19 1-16,-36 34 15,35 19 17,0 87-17,18-17 1,53-89 0,18-34-1,-18-36 1,-36 18-16,1-18 15,-18 0 1,0 18 0,0 52 15,35 71-15,18-35-1,-17-35-15,-1 17 16,0-35 15,-35 18-15</inkml:trace>
  <inkml:trace contextRef="#ctx0" brushRef="#br0" timeOffset="21885.86">9472 13017 0,'0'0'0,"-18"0"16,36 18 15,17-18-31,18 0 16,0 0-16,106-18 15,35-52 1,-106-1-1,-88 18 17,-17 18-17,-72-18 1,19 36 0,17 17-1,18 0 1</inkml:trace>
  <inkml:trace contextRef="#ctx0" brushRef="#br0" timeOffset="23821.19">14005 10636 0,'-17'0'16,"34"106"15,1-53-31,0 53 16,-18 35 0,0-71-1,0-17 1,-36-53-1,36-17 1,0-19 0,36-16-1,16 16 1,-16 19-16,70 17 16,-54 17-1,-34 36 1,-53 35-1,-53-35 17,-18-17-17,0-72 1,71-17 0,17 18-16,0-71 15</inkml:trace>
  <inkml:trace contextRef="#ctx0" brushRef="#br0" timeOffset="24138.1">13829 10495 0,'18'0'16,"-1"0"-16,36 0 15,88 0 1,18-18-1,-53 1 17,-53-1-32,17-35 15,-70 18 1,-17-18 0,-54-17-1,0 17 1,54 35-1,-1 0 1</inkml:trace>
  <inkml:trace contextRef="#ctx0" brushRef="#br0" timeOffset="25837.57">13776 6932 0,'0'0'0,"0"-18"0,-18 1 15,18-1-15,-35-17 16,-18 0 0,-17 35-1,-1 35 1,0 141-1,71-52 17,36-36-17,-1-70-15,36-18 16,34 0 0,-52-18-1,-53-53 1</inkml:trace>
  <inkml:trace contextRef="#ctx0" brushRef="#br0" timeOffset="26137.57">13229 6526 0,'-17'0'0,"34"0"0,-17 0 31,35 0-31,36 18 15,70-18 17,-70-18-32,70 1 15,-35-19 1,-89 19 0,-34-36-1,-36 0 1,0-35-1,35-18 1,18 18 0</inkml:trace>
  <inkml:trace contextRef="#ctx0" brushRef="#br0" timeOffset="35272.68">15699 6862 0,'-53'0'0,"106"0"0,-124 0 0,18-18 16,35 18 15,71 0 0,-53 18 16,-70 70 0,52-88-32</inkml:trace>
  <inkml:trace contextRef="#ctx0" brushRef="#br0" timeOffset="38062.51">9895 9013 0,'0'18'62,"18"0"-30,0-18-17,-1 0 1,-17 17 62,18-17-15,-18-17-48,-18 17 32,36 0 31,-36 0 0,1 0-62,17 17 0,0 1-16,17-18 46,1-18-30,-18 1 0,-18 17-1,18-18 204,-17 0-203,34 18-1,-17-17 1,-17 17 31,34 0 47,1-18-79,-18 1-15,0-1 16,0 0-16,-18 18 47,1 18-47,17 17 15,-18 0 1,36-35 0,-1 0-1,1 0 1,-36 0 15</inkml:trace>
  <inkml:trace contextRef="#ctx0" brushRef="#br0" timeOffset="38588.94">10125 8184 0,'0'0'0,"0"18"16,-18 0-16,0 140 31,36-122-31,17 34 16,1-70-16,52 0 16,0-53-1,-53-17 16,-35-36-15,-53 71 0,-52 35-1,34 17 1,0 36 0,54-35-1,-18 17-15</inkml:trace>
  <inkml:trace contextRef="#ctx0" brushRef="#br1" timeOffset="53975.06">17110 7197 0,'-36'0'0,"19"-141"47,34 35-31,72-106-1,16 0 1,-69 177 0,-36 17-16,17 18 15,1 18-15,17 53 16,18 34 0,18 125 15,-54-54-16,1-88 1,-36-35 0,-17-53-1,17 0-15,-34-17 16,-37-54 0,-16-17-1,34 0 1,18 52-1,53 19 1,71-1 15,-36 18-31,53-17 16,36-1 15,-1 0-15,-70 1-1</inkml:trace>
  <inkml:trace contextRef="#ctx0" brushRef="#br1" timeOffset="54208.08">17762 6332 0,'0'0'0,"-17"18"15,17 35 1,0 70-1,35 54 1,0 158 0,-35-88-1,-17-106 17,17-123-32,0-54 15</inkml:trace>
  <inkml:trace contextRef="#ctx0" brushRef="#br1" timeOffset="54391.14">17709 6491 0,'-17'-18'0,"34"36"0,-34-18 16,34 0-16,19 0 15,17 0 1,0 0-16,17 0 15,-17 0-15,0-18 16,-18 18 0</inkml:trace>
  <inkml:trace contextRef="#ctx0" brushRef="#br1" timeOffset="54558.12">17745 6738 0,'0'0'0,"-18"0"0,36 0 31,17 0-31,53 0 16,36-35-1,-36-1 1,-71 19 0</inkml:trace>
  <inkml:trace contextRef="#ctx0" brushRef="#br1" timeOffset="54908.16">17233 6244 0,'0'0'0,"-17"-17"0,34 17 31,1 0-31,70-18 15,141 0 1,18-17 0,-70 0-1,-107 17 1,-70-17 0,-53-1-1,-53-34 1,18 35-1,18-1 1,70 19 0,70-1-1</inkml:trace>
  <inkml:trace contextRef="#ctx0" brushRef="#br1" timeOffset="55107.78">18433 6579 0,'0'0'0,"17"0"16,19 0-1</inkml:trace>
  <inkml:trace contextRef="#ctx0" brushRef="#br1" timeOffset="59308.3">18486 6632 0,'0'0'0,"-18"0"16,0 0-16,1 0 31,34 0-31,1 0 15,52-17 1,-17 17-16,53-18 16,-71 18-16,18 0 15,-17 0 1,-19 18 0</inkml:trace>
  <inkml:trace contextRef="#ctx0" brushRef="#br1" timeOffset="59540.87">18503 7003 0,'-17'0'16,"34"0"-16,-17 0 15,18 17 1,17-17-1,71 0 1,35 0 0,-35 0-1,-71 0-15</inkml:trace>
  <inkml:trace contextRef="#ctx0" brushRef="#br1" timeOffset="59840.7">19562 6632 0,'0'0'0,"-18"0"0,0 0 0,-35 0 31,18 0-31,-36 35 15,-17 36 1,18 105 0,105-87-1,88-54 1,19-53 0,-72 1-1,-52-1-15</inkml:trace>
  <inkml:trace contextRef="#ctx0" brushRef="#br1" timeOffset="60041.82">19738 6597 0,'0'0'16,"0"18"-16,0 17 31,0 71-15,0-36-16,0 71 15,0-35 1,35-71 0,-17-52-1,-1-36 1</inkml:trace>
  <inkml:trace contextRef="#ctx0" brushRef="#br1" timeOffset="60274.99">19791 6597 0,'0'0'0,"0"-35"15,35 17 1,53 18 0,0 35-1,-35 36 17,-35-36-17,-18 18-15,-35 71 16,-53 52-1,-36-106 1,54-70 0,52-35-16</inkml:trace>
  <inkml:trace contextRef="#ctx0" brushRef="#br1" timeOffset="60608.53">19367 6297 0,'0'0'16,"-17"0"-16,-1 18 0,106-18 47,-35 17-47,71-17 16,52 0-1,36-53 1,-89 1-1,-105-37 1,-36-17 0,-88 18-1,-17 53 1,52 35 0,19 35-1,52-17 1,17 0-16</inkml:trace>
  <inkml:trace contextRef="#ctx0" brushRef="#br1" timeOffset="60775.7">20532 7267 0,'0'0'16,"35"18"-16,-53-36 0,54 18 16,122 0-1</inkml:trace>
  <inkml:trace contextRef="#ctx0" brushRef="#br1" timeOffset="62609.63">20655 6879 0,'0'0'0,"0"18"47,18-18-47,-1 0 0,19 0 16,105 17-1,-18-17 1,1 0-1</inkml:trace>
  <inkml:trace contextRef="#ctx0" brushRef="#br1" timeOffset="70575.72">17762 6914 0,'36'-52'32,"-72"104"-32,177-122 0,-17 35 15,299-71 1,-193 53-16,211 0 16,0 53-1,-300 53 1,-177 106-1,-352 70 1,36-123 0,-72-36-1,-140-52 17,282-124-17,229-70 1,141 52-1,317-70 1,-34 141 0,317 36-1,-353 52 1,-123 18 0,-142 106-1,-352 52 1,-36-105-1,-281-18 1,158-52 0,247-54-16,-71-17 15,36-71 1,246-18 15,248 1-15,17 70-1,336 53 1,-142 18 0,18 17-1,-247 53 1,-300 18 0,-282 17-1,0-70 1,-336 18-1,36-89 1,371-52 0,34-71-1,213 17 1,175 18 15,195 0-15,423 36-1,-211 87 1,-301-17-16,-52 18 16,211 35-1,54 71 1,-495-54 0,-494 89-1,-246-18 1,493-106-1,-581 0 1,246-70 0,388-71-1,318-17 17,300-18-17,-177 106 1,759-71-1,-406 88 1,-353 18 0,265 88-1,-388 18 1,-406 70 0,-141-70-1,-53-35 1,-88-36-1,212-105 1,352-54 0,89 54-1,-18 34 17,441-158-17,-89 106 1,54 141-1,-177 70 1,-264 19 0,-124-37-1,-159 36 1,1-52 0,176-72-16</inkml:trace>
  <inkml:trace contextRef="#ctx0" brushRef="#br1" timeOffset="73159.47">17339 9560 0,'0'0'0,"-18"0"0,18-35 31,36 0-31,17-71 16,35-88 0,-18 35-1,-34 71 1,-19 106 15,-17-1-31,71 160 16,-18-54-1,0 53 1,-18-52 0,-53-54-1</inkml:trace>
  <inkml:trace contextRef="#ctx0" brushRef="#br1" timeOffset="73376.31">17392 9331 0,'0'0'16,"-35"0"-1,52 0 1,19 18-16,105-18 16,-35 0-1,70-53 1,-106 17-1,-70 19-15</inkml:trace>
  <inkml:trace contextRef="#ctx0" brushRef="#br1" timeOffset="73560.52">17903 8890 0,'0'0'15,"-17"0"-15,17 18 16,0 87-1,17 89 1,1-35 0,17-35-1,-35-71 1,0-71 0</inkml:trace>
  <inkml:trace contextRef="#ctx0" brushRef="#br1" timeOffset="74025.81">17903 8978 0,'0'0'0,"0"-17"0,-17 17 0,34 0 47,36 0-31,71 0-1,-36 17 1,-53 36 0,-70 35-1,-18-35 1,-35 35 0,17-52-1,54-36 1,34 0-1,54 0 1,-1 0 0,-34 17-16,52 1 31,-53 17-15,-35 18-1,-53 35 1,-17-17-1,-1-36 1,36-52 0,35-19-1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5-04T14:18:55.692"/>
    </inkml:context>
    <inkml:brush xml:id="br0">
      <inkml:brushProperty name="width" value="0.05292" units="cm"/>
      <inkml:brushProperty name="height" value="0.05292" units="cm"/>
      <inkml:brushProperty name="color" value="#7030A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21855 3281 0,'0'0'0,"-36"-18"31,54 18 172,0 0-187,-1 0-16,1 0 15,-1 0-15,19 0 16,17 0-16,35 0 31,-18 0-15,19 0 0,-1 0-1,-18 0 1,-34 18-16,17-18 15,-18 0-15,18 17 16,35-17 0,0 18-1,53-18 1,18 0 0,-18 0-1,-53 0 1,36 0-1,-18 0 17,105-18-17,1 1 1,-36 17 0,1 0-1,-36 0 1,-71 0-16,72 0 15,87 0 1,0 0 0,-70 0-1,70 0 1,-52 0 0,-54 0-1,53-18 1,1 18-1,-18 0 17,-18 0-17,-35 0 1,-36 18 0,18-18-1,-35 17 1,18-17-1,-36 0 1,-17-17 0,-54-18-1</inkml:trace>
  <inkml:trace contextRef="#ctx0" brushRef="#br0" timeOffset="799.92">23513 2170 0,'0'0'0,"0"17"47,0 18-31,-18 18-16,18 18 16,-18 0-16,1 87 15,-19 89 1,19-17-1,34-107 1,-17-70-16,36 70 16,-19-87-1,-17-89 17,0 0-17</inkml:trace>
  <inkml:trace contextRef="#ctx0" brushRef="#br0" timeOffset="1449.39">23442 2275 0,'0'0'0,"0"-17"31,-18 17-15,36 0 15,0 0-15,-1 0-16,89 0 16,106-18-1,-53 36 1,-89-18-16,124 0 31,-106 0-15,18 0-1,-53 0 1,-18 0 0,-17 0-1,0 0 16,-18 17 32,0 1-47,0 17-16,17 18 15,-17 0-15,18 18 0,-36 70 16,-17 106-1,35-71 17,18-52-17,-18-54 1,17-35 0,-34-52 15,17-1-31</inkml:trace>
  <inkml:trace contextRef="#ctx0" brushRef="#br0" timeOffset="1915.62">23795 2240 0,'0'0'0,"-18"0"15,1 35 1,-36-17-16,-71 141 31,89-89-15,17-34 0,36-36-16,0 0 15</inkml:trace>
  <inkml:trace contextRef="#ctx0" brushRef="#br0" timeOffset="2100.46">23901 2311 0,'-18'17'31,"0"19"-31,-52 34 16,-18 18-1,-18 53 1,88-105-1,53-54 1</inkml:trace>
  <inkml:trace contextRef="#ctx0" brushRef="#br0" timeOffset="2283.25">24112 2346 0,'-17'0'16,"17"18"-16,-71 52 15,-88 71 1,54-35 0,16-18-1,54-35 1,53-35 0</inkml:trace>
  <inkml:trace contextRef="#ctx0" brushRef="#br0" timeOffset="2466.71">24236 2487 0,'-141'88'31,"88"-35"-31,0 0 16,-141 88-1,70-17 1,89-89-1,106-53 1</inkml:trace>
  <inkml:trace contextRef="#ctx0" brushRef="#br0" timeOffset="2632.3">24165 2716 0,'-17'18'0,"34"-36"0,-70 54 0,-88 69 16,53-16-1,35-54 1,0 18 0,36-35-1,34-18-15</inkml:trace>
  <inkml:trace contextRef="#ctx0" brushRef="#br0" timeOffset="2783.43">24183 2963 0,'0'0'0,"-35"36"16,-1-1-16,-87 53 15,70-35 1</inkml:trace>
  <inkml:trace contextRef="#ctx0" brushRef="#br0" timeOffset="2950.02">24306 3016 0,'-105'106'32,"87"-71"-32,-35 1 15,35-1 1,36-35-16,-36 0 0</inkml:trace>
  <inkml:trace contextRef="#ctx0" brushRef="#br0" timeOffset="3967.87">21502 2593 0,'0'0'0,"-18"0"0,1 0 16,-1 0 0,0 0-1,36 0 48,0 0-48,-1 0-15,18 0 16,1 0 0,-1 0-16,71-18 15,-53 18 1,158-17 0,-105 17-16,71 0 15,34 0 1,-52 0 15,-35 0-15,-36 0-1,-53 0 1,0 0 0,-17-36-1,0 36 1,-1-17 15</inkml:trace>
  <inkml:trace contextRef="#ctx0" brushRef="#br0" timeOffset="4250.14">22913 2381 0,'0'0'16,"0"-17"-16,-18 17 0,1 0 15,34 0 17,1 0-17,17 0 1,53 53 0,-52-1-1,-36 1 1,-89 36-1,1-19 1,53-52-16,-36 35 16,19 0-1</inkml:trace>
  <inkml:trace contextRef="#ctx0" brushRef="#br0" timeOffset="4749.51">21749 1464 0,'0'0'15,"0"18"17,0 17-17,0 0-15,0 18 16,-18 106 0,0 17-1,1-123 1,17-18-16,0 71 15,17-70 1,1-19 0</inkml:trace>
  <inkml:trace contextRef="#ctx0" brushRef="#br0" timeOffset="4983.03">21749 1587 0,'35'0'16,"0"0"0,1 0-16,16 0 15,54 0 1,18-35-1,-107 35 1,-17 18 0</inkml:trace>
  <inkml:trace contextRef="#ctx0" brushRef="#br0" timeOffset="5166.96">21784 1834 0,'0'0'16,"0"18"-16,18-18 31,-1 0-15,107 0-1,35-18 1,-107 1 0,-34-1-16,17-17 0</inkml:trace>
  <inkml:trace contextRef="#ctx0" brushRef="#br0" timeOffset="8848.54">24500 2434 0,'0'-17'203,"0"-1"-172,0 0 0,18 18-31,-18-17 16,18 17-16,-1-18 16,36-35-1,0 18 1,-18-1 0,-17 19-16,0-1 15,105-88 1,54-17 15,-36 17-15,123-106-1,-34 54 1,-72 34 0,-34 18-1,-54 53 1,1 18-1,-36 0 1,-17 35 0,-36 0 93</inkml:trace>
  <inkml:trace contextRef="#ctx0" brushRef="#br0" timeOffset="9283.14">26017 970 0,'18'0'156,"17"0"-156,1 0 16,-1 0-16,0 0 16,0 18-16,18-18 15,0 35 1,-18 0-1,-35 1 1,-70 69 0,-18 19-1,-36 70 1,89-124-16</inkml:trace>
  <inkml:trace contextRef="#ctx0" brushRef="#br0" timeOffset="12017">27746 2205 0</inkml:trace>
  <inkml:trace contextRef="#ctx0" brushRef="#br0" timeOffset="17752.05">27817 2222 0,'0'0'0,"-18"-17"0,0-1 32,1 18 46,-19 18-78,1-1 0,-18 19 15,-35 34 1,0 1 0,70-53-1,36-18 1,17 0 0,0 0-16,53-18 15,36-17 1,-18 17-1,-53 18 1,-18 0 15</inkml:trace>
  <inkml:trace contextRef="#ctx0" brushRef="#br0" timeOffset="18350.75">27887 2222 0,'0'0'15,"-18"18"1,1 17 0,-18 142-1,17-54 1,18 1 0,-18-36-1,1-70 1,-1-18-1,-35-53 1,35 0 0,1 35-16,-19 0 15,1-17 1,35 0 0,124-53-1,52-36 16,0 1-15,-105 52 0,0-35-1,-54 71 1,-34 35 0,17 35-1,0 54 1,70-19-1,18-52 1,-17-1 0,-1 1-1,-17 17 1,-70 18 0,-19 18-1,-52-1 16,-18 19-15,71-72-16</inkml:trace>
  <inkml:trace contextRef="#ctx0" brushRef="#br0" timeOffset="18535">28257 2346 0,'-105'88'32,"69"-35"-32,1 18 15,0 17 1,17-71 0</inkml:trace>
  <inkml:trace contextRef="#ctx0" brushRef="#br0" timeOffset="18751.41">28416 2275 0,'0'0'16,"-35"36"0,17-19-16,-35 72 15,18-1 1,35-35-16,-18 35 15,1 18 1,17-36 0,0-52-16</inkml:trace>
  <inkml:trace contextRef="#ctx0" brushRef="#br0" timeOffset="18968.14">28804 2258 0,'18'0'32,"17"0"-17,-17 0-15,35 0 16,-18 0-16,0 0 15,1 0 1</inkml:trace>
  <inkml:trace contextRef="#ctx0" brushRef="#br0" timeOffset="19152.28">28822 2381 0,'18'-17'0,"-36"34"0,0-17 0,1 0 16,34 0 15,36 0-15,53 0-1,-18 0 1,-70 0-16</inkml:trace>
  <inkml:trace contextRef="#ctx0" brushRef="#br0" timeOffset="19485.25">28945 2328 0,'-17'0'0,"34"0"0,-52 18 16,17 0-1,1 35 1,-1-18-16,1 53 16,-1-35 15,-17 17-16,-1-52 1,1-18 0,0-18-1,17-17 1,36 18 15,105 17-15,18 0-1,-70-18 1,-18 0 0</inkml:trace>
  <inkml:trace contextRef="#ctx0" brushRef="#br0" timeOffset="19884.18">29281 2046 0,'0'0'0,"-18"0"0,0 0 16,1 35 0,-19 71-1,36-35 1,18-54-16,35 1 16,53-18-1,-53-35 1,-18-53-1,-35 35 1,-18-18 0,-35 53-1,-35 18 1,53 36 0,35 17-1,53 0 16,35-53-15,-35 0 0,-71 17 15</inkml:trace>
  <inkml:trace contextRef="#ctx0" brushRef="#br0" timeOffset="20068.56">29104 2417 0,'-17'0'0,"34"0"0,-17 0 16,35 0 0,-17 0-16,53 0 15,17 0 1,-18 0 0,-17 0-1,-35-18 1</inkml:trace>
  <inkml:trace contextRef="#ctx0" brushRef="#br0" timeOffset="20402">29298 2222 0,'0'0'0,"-17"0"16,-1 0 0,18 71-1,18 35 1,-18-36-1,0-34-15,0 34 16,-36-34 0,-34 16-1,17-34 1,0-18 0,71-18 15,17 18-16,35-17 1,-34 17-16,52-18 16,0 18-1,-17 0 1,-19 18 0</inkml:trace>
  <inkml:trace contextRef="#ctx0" brushRef="#br0" timeOffset="21251.9">29281 2893 0,'0'0'0,"-36"17"0,19 1 0,-230 53 31,176-54-16,1 1 1,-230 35 0,-35-18-1,-36-17 1,142-36 0,123 0-16,-106-105 15,142 17 1,70-158-1,70 70 1,160-124 0,122 89-1,72 123 1,-265 88 0,17 1-16,212-1 15,35 89 16,-158 70-15,-177-18 0,-53 142-1,-105-36 1,-18-106 0,-124 36-1,-35 18 1,35-72-1,-140 54 1,34-88 0,247-71-16</inkml:trace>
  <inkml:trace contextRef="#ctx0" brushRef="#br0" timeOffset="57622.27">27517 988 0,'0'0'0,"-18"-18"0,-17 18 16,-36-18 0,54 18-16,-1 0 15,36-17 17,17 17-32,35-35 15,-17 17-15,106-35 16,-88 18-1,-18 35 1,-36 70 15,-34 54 1,-1-36-17,18-35-15,-18 53 16,18-53-1,-17 0 1,-36-18 0,35-53-16</inkml:trace>
  <inkml:trace contextRef="#ctx0" brushRef="#br0" timeOffset="57838.93">27605 847 0,'0'-18'0,"0"36"0,-18-54 15,1 19 1,17 87 0,-36 89-1,1 53 17,0-124-17,17-35-15,18 0 16,0 0-1,18-53-15</inkml:trace>
  <inkml:trace contextRef="#ctx0" brushRef="#br0" timeOffset="58056.32">28152 635 0,'0'0'15,"17"0"1,-17 18-16,53 17 16,-35 18-1,-1 0 1,1 53 0,0-54-1,-1-16-15</inkml:trace>
  <inkml:trace contextRef="#ctx0" brushRef="#br0" timeOffset="58224.52">28152 670 0,'0'0'0,"0"-17"0,-36-1 16,54 18 30,0 18-46,87-18 16</inkml:trace>
  <inkml:trace contextRef="#ctx0" brushRef="#br0" timeOffset="58373.1">28469 706 0,'0'0'0,"-17"0"0,-19 17 0,1 1 15,-53 35 1,0 0 0,35-36-1</inkml:trace>
  <inkml:trace contextRef="#ctx0" brushRef="#br0" timeOffset="58556.92">28046 900 0,'0'17'16,"-18"18"-16,18-17 0,-17 53 16,17-36-1,-18 18 1,36 0 0,-18-36-1,17-34 1</inkml:trace>
  <inkml:trace contextRef="#ctx0" brushRef="#br0" timeOffset="58739.05">28081 970 0,'18'-18'0,"-36"36"0,71-71 15,-18 53-15,18-17 16,71-1 0,-1 0-1,-17 18 1,-53 36-1,-71-1 1,-17-18 0</inkml:trace>
  <inkml:trace contextRef="#ctx0" brushRef="#br0" timeOffset="59208.08">28152 1094 0,'-18'0'0,"36"0"0,-18 0 16,17 0-1,36 0 1,-35 0-16,52 0 16,-52 0-16,17 0 15,-17 17 1,-89 54 0,1-36-1,52-17 1,36-1-1,35 19 1,0 17 0,-18-1 15,-35 1-15,-71 18-1,-34-36 1,16-35-1,54-17 1,-18-54 0,71 18-1,17 0 1,53 18 0,0 17-1,1 18 1,-19 0-1</inkml:trace>
  <inkml:trace contextRef="#ctx0" brushRef="#br0" timeOffset="59523.85">27323 1676 0,'0'0'0,"0"17"0,17-34 16,54-1 0,52 0-1,-35 1-15,107-19 16,104-16-1,-52-1 1,-141 35 0,-141 18 15,-124 35-15</inkml:trace>
  <inkml:trace contextRef="#ctx0" brushRef="#br0" timeOffset="59771.92">27340 1834 0,'0'0'16,"18"0"-1,141 0 1,-1-35 0,125-35-1,-1-1 1,-123 18-1,-89 35 1,-87 18 15,-1 0-15</inkml:trace>
  <inkml:trace contextRef="#ctx0" brushRef="#br0" timeOffset="61856.88">30304 917 0,'0'-17'63,"0"34"-16,0 1-32,0 17-15,0 0 16,0 54-1,0-54 1,35-35 0</inkml:trace>
  <inkml:trace contextRef="#ctx0" brushRef="#br0" timeOffset="62107.12">30409 811 0,'0'0'0,"18"-17"31,17 17-15,18-18-16,-17 0 15,69 18 1,1 0 0,-71 53-1,-87 71 1,-54-18-1,35-36 1,36-52-16</inkml:trace>
  <inkml:trace contextRef="#ctx0" brushRef="#br0" timeOffset="62289.12">30357 970 0,'0'0'0,"-18"0"16,71-18 31,70 1-47,36 17 31,-106 0-15,-53 17-16</inkml:trace>
  <inkml:trace contextRef="#ctx0" brushRef="#br0" timeOffset="62455.12">30251 1182 0,'53'0'31,"0"-18"-31,141-35 16,-18 36-1,-88-1 1,-53-17-1</inkml:trace>
  <inkml:trace contextRef="#ctx0" brushRef="#br0" timeOffset="62658.09">30621 706 0,'0'0'0,"-18"17"0,1-17 16,17 18-16,-35 35 15,35 0-15,-18 52 16,36 72 0,34-36-1,54-70 1,0-71 0</inkml:trace>
  <inkml:trace contextRef="#ctx0" brushRef="#br0" timeOffset="62972.86">31168 758 0,'0'0'0,"0"0"31,18 0-31,34 0 15,72 18 1,-54 0 0,-105 35-1,-106 52 1,-53 1 0,106-53-1,35-35 1,71-18-1,17-18 1</inkml:trace>
  <inkml:trace contextRef="#ctx0" brushRef="#br0" timeOffset="63138">31080 1076 0,'17'35'15,"1"1"1,0 16-1,-1-16 1,-34-19 0</inkml:trace>
  <inkml:trace contextRef="#ctx0" brushRef="#br0" timeOffset="63323.15">31133 1164 0,'0'-17'15,"0"34"-15,0-52 0,0 17 16,53 1-1,52 34 1,-69 1 0,-36 52 15,-53-17-15,-53 0-1,53-35 1,53-89-1</inkml:trace>
  <inkml:trace contextRef="#ctx0" brushRef="#br0" timeOffset="64190.46">31591 670 0,'0'0'0,"18"-17"0,17 17 15,71 0 1,-18 17-1,-53 19 1,-52 16 0,-54 1-1,18-35 1,-35 35 0,0-35-1,106-18 1,70-18-1,35 0 1,-52 18 0,-71 18-1,-88 35 1,-71 35 0,18-35-1,88-35 1,70-1-1,72-17 1,-19 0 15,-34 0-15,-36 18-16,-36 0 16,-52 52-1,-35-17 1,87-18-1,54-17 1,70-36 0,18-17-1,88-36 1,-88 19 0,-71 34-1,-53 18 1,-34 35-1,16 0 1,36 1 15,18-36-31,52 0 16,36-18 0,35-17-1,-105 17 1,-19 36-1,-17 35 1,0-18 0,0 0-1,36 1 1,34-36 0,36 0-1,-53 17 1</inkml:trace>
  <inkml:trace contextRef="#ctx0" brushRef="#br0" timeOffset="64413.55">32473 1587 0,'0'0'16,"18"0"15,-1 18-15</inkml:trace>
  <inkml:trace contextRef="#ctx0" brushRef="#br0" timeOffset="66423.97">30321 2099 0,'0'0'0,"-53"35"0,36-17 0,-19 0 16,54-18 0,0 0-16,70 0 31,53-18-15,18-35-1,-89 35-15,18 1 16,-52 34-1,-36 107 1,-18 17 0,-17-18-1,0-52 1,17-36 0,-17-52-1</inkml:trace>
  <inkml:trace contextRef="#ctx0" brushRef="#br0" timeOffset="66639.92">30692 1887 0,'0'0'0,"-18"36"16,0-19-1,1 36 1,-124 212-1,70-18 1,53-124 0,54-88-1,-19-52-15</inkml:trace>
  <inkml:trace contextRef="#ctx0" brushRef="#br0" timeOffset="66839.7">31415 1764 0,'0'0'0,"-18"18"16,18 17-16,0 0 16,0 0-16,0 36 15,0-36-15,0 18 16,18-18-1</inkml:trace>
  <inkml:trace contextRef="#ctx0" brushRef="#br0" timeOffset="67024.89">31168 1799 0,'0'0'0,"0"18"16,35-18-1,89 0 1,-19 17 0,-52-17-1,71 0 1,-71 0-16</inkml:trace>
  <inkml:trace contextRef="#ctx0" brushRef="#br0" timeOffset="67125.75">31679 1834 0,'-17'0'31,"34"0"-31,-122 53 15,69-35-15,-17 35 16,-17 0 0,-1-18-1</inkml:trace>
  <inkml:trace contextRef="#ctx0" brushRef="#br0" timeOffset="67473.37">31115 2081 0,'-18'0'16,"36"0"-16,-36 18 0,18 0 0,0 52 31,18-17-15,0-35 0,-1-1-1,-17-34 1,-17-19-1,-1 1 1,18 18 0,18-36-1,123-36 1,17 72 0,-16 17-1,-72 17 1,-70 19-1,0-1 1</inkml:trace>
  <inkml:trace contextRef="#ctx0" brushRef="#br0" timeOffset="67940.06">31274 2222 0,'-18'0'16,"36"0"-16,-18 0 15,35 0 1,71 0-1,-36 0 1,-34 0-16,-1 0 16,-35 53-1,-124 36 1,89-54 0,18 0-1,34 0 1,36 18-1,-35-17 1,17-1 15,-53 0-15,-70 0 0,-35-17-1,35-18 1,70-53-1,18 18 1,0 0-16,35-1 16,0 19-16,36-19 15,35 1 1,-18 35 0,-70 0-1,-18 18 1</inkml:trace>
  <inkml:trace contextRef="#ctx0" brushRef="#br0" timeOffset="68308.08">30374 3052 0,'0'0'0,"-35"17"0,17 1 32,71-18-32,106-18 31,-18 1-15,-106 17-1,-70 0 1</inkml:trace>
  <inkml:trace contextRef="#ctx0" brushRef="#br0" timeOffset="68455.81">30357 3281 0,'-18'35'0,"36"-70"0,-36 141 16,36-18 0,-1-53-1,1-17 1</inkml:trace>
  <inkml:trace contextRef="#ctx0" brushRef="#br0" timeOffset="68722.64">30374 3351 0,'0'0'0,"18"-17"15,88-19 1,35 1-1,-35 18 1,-71-1 0,-35 36-1,-35 34 1,17 1 0,0 71-1,54-89 1,-19 18-1</inkml:trace>
  <inkml:trace contextRef="#ctx0" brushRef="#br0" timeOffset="68940.56">30233 3193 0,'0'0'0,"-35"0"0,17 17 0,0 1 16,-17 35 0,35 0-16,-17 88 15,34-71 1,-17-34-16,18-1 16,-1-17-1,-34-36 1</inkml:trace>
  <inkml:trace contextRef="#ctx0" brushRef="#br0" timeOffset="69107.28">30127 3528 0,'0'-18'15,"18"0"1,88 18 0,17 0-1,106 53 1,-52 0-1,-36-35 1,-106-36-16</inkml:trace>
  <inkml:trace contextRef="#ctx0" brushRef="#br0" timeOffset="69290.1">31503 2963 0,'0'0'15,"-18"0"-15,-35 18 0,-70 88 32,0 0-17,-71 52 1,88-52 0,88-88-1</inkml:trace>
  <inkml:trace contextRef="#ctx0" brushRef="#br0" timeOffset="69440.06">31115 3334 0,'0'0'0,"18"53"15,17 35 1,-35-18 0,-18 1-1,1-53 1</inkml:trace>
  <inkml:trace contextRef="#ctx0" brushRef="#br0" timeOffset="69623.1">31115 3457 0,'53'-17'16,"0"-1"-1,70 0 1,-70 1-16,124-19 15,-89 1 1,-71 0 0,-52 17-1</inkml:trace>
  <inkml:trace contextRef="#ctx0" brushRef="#br0" timeOffset="69772.86">31450 3246 0,'-35'17'16,"70"-34"-16,-88 69 15,53-16-15,0 17 16,0 0-16,35 17 15,1-35-15,17 1 16,35-1 15,-35-35-15,-36-18-16</inkml:trace>
  <inkml:trace contextRef="#ctx0" brushRef="#br0" timeOffset="69906.75">31521 3246 0,'-18'0'31,"36"0"-31,-18 0 0,70 0 16,36 0 0</inkml:trace>
  <inkml:trace contextRef="#ctx0" brushRef="#br0" timeOffset="70790.81">31997 2946 0,'0'0'0,"-18"0"16,-17 0-16,0 17 16,17 54-1,36-36 1,-1-17-16,19-1 15,140-17 1,-52-52 0,-107-1-1,-34 17 1,-1 36 0,0 0-1,36 71 1,-36 35-1,1 35 1,-1 0 15,-35 0-15,18-70 0,-18-36-1,0-17 1,-18-71-1,54-71 1,87-35 0,1 36-1,52-1 1,-52 89 0,-36 35-1,-35 35 1,18 18-1,52-35 1,19-36 15,-37 1-15,1 17 0,-17 17-1,34 72 1,-35-54-1,18 0 1,-35 0 0,-36 1-1,-35-19 1,-70 1 0,35-36-1,53-17 1,17 17-1,0 71 1,-35 53 15,36-35-15,-1-36 0,18-53-1</inkml:trace>
  <inkml:trace contextRef="#ctx0" brushRef="#br0" timeOffset="70956.64">32597 3228 0,'-18'0'0,"36"0"15,-36 18-15,0 34 16,1 72 0,-1-36-1,-52 53 1,34-70-1</inkml:trace>
  <inkml:trace contextRef="#ctx0" brushRef="#br0" timeOffset="71423.22">32755 3104 0,'18'18'47,"0"-18"-47,-1 0 0,36 35 16,-35-17-1</inkml:trace>
  <inkml:trace contextRef="#ctx0" brushRef="#br0" timeOffset="71589.98">32650 3369 0,'-18'18'15,"36"-36"-15,-54 36 16,72-18 0,69-18-1,-16 0 1,-54 18-16,53-17 15,-70-1-15,-1 0 16</inkml:trace>
  <inkml:trace contextRef="#ctx0" brushRef="#br0" timeOffset="71873.92">32826 3263 0,'0'0'0,"0"53"31,0 53-16,0 17 1,-18-70 0,-52 18 15,17-53-15,70-18-1,1-18 1,88-17-1,17 17 1,-34-35 0,-19-18-1</inkml:trace>
  <inkml:trace contextRef="#ctx0" brushRef="#br0" timeOffset="72539.8">33143 3122 0,'0'0'0,"-17"-18"0,17 36 15,0 0 1,35 17 0,18-17 15,-18-1-31,53-17 16,-52-17-1,-36-1 1,-53 0-1,-53 1 1,35 17 0,36 17-1,70 19 1,36-1 0,-36-17-16,18-1 15,0 1 1,-88 17-1,-71 36 17,-17-18-17,52-36 1,53 1 0,36-18-1,70 0 1,53-35-1,0-18 1,-105 0 0,-36 35-1,-36 18 1,-52 71 0,0 52-1,53-35 1,52 18-1,72-53 17,34-53-17,-52-18 1,-54 1-16,1-1 16,0 1-16</inkml:trace>
  <inkml:trace contextRef="#ctx0" brushRef="#br0" timeOffset="96060.29">29598 3157 0,'-18'0'16,"36"0"0,0 0-1,-1 0-15,36-17 16,-17-1 0,-54 18 30,0 0-14,36 0 15,0 0-32,-1 0-15,1 0 16</inkml:trace>
  <inkml:trace contextRef="#ctx0" brushRef="#br0" timeOffset="96713.17">29686 3140 0,'-17'0'16,"34"0"-16,-52 17 0,53-17 62,-1 0-62,1 0 16,17 0 0,-52 0 15,-19 18-15,-17 17-1,36-17-15,-1 0 16,36-18-1,35 17 1,52-70 0,-34 0-1,-53 53 1,-54 18 0,-52 35-1,-18 35 16,71-53-15,88-35 0,88-53-1,0-52 1,-53 52 0,-123 53 15,-18 35-16,18 18 1,35-18 0,18-17-1,-1-18 63</inkml:trace>
  <inkml:trace contextRef="#ctx0" brushRef="#br0" timeOffset="103304.52">14534 1446 0,'0'0'0,"-17"-17"0,-1-1 15,-17 18 1,53 0 62,-1 0-62,1 0-16,-18-18 15,0 1 1,0-1 0,-18 18 30,18 18-30,18-18 0,-1 0-1,1 0-15,0 0 16,-36 0 31</inkml:trace>
  <inkml:trace contextRef="#ctx0" brushRef="#br0" timeOffset="103794.81">14552 423 0,'-18'18'46,"-17"0"-46,0 52 0,-18-17 16,-18 71 0,18-19-1,36-34 1,17-53 0,17-18-16</inkml:trace>
  <inkml:trace contextRef="#ctx0" brushRef="#br0" timeOffset="104012.25">14482 582 0,'0'0'0,"17"0"47,18 0-47,-17 18 0,17 70 31,-35 53-15,18-53 0,0-35-1,35-53 1</inkml:trace>
  <inkml:trace contextRef="#ctx0" brushRef="#br0" timeOffset="104243.83">14358 776 0,'0'0'0,"18"0"16,-1-18 0,19 18-16,52-52 15,-35 34 1,17 0-1,18 1 1,-35 17 0,-17 0-16</inkml:trace>
  <inkml:trace contextRef="#ctx0" brushRef="#br0" timeOffset="105360.04">17392 1323 0,'-18'0'32,"18"18"-17,-17-18 95,-1-18-110,0 18 15,1 0-15,-1 0 16,18 18 31,18-18-16,-1 0-31,1 0 16,0-18-1,-18 0 1,-18 18-1,0 0 1,1 0-16,-1 18 16,-17 35-1,70-53 1,0 0 0,1 0 15,-36-18-16,0-17 1,-18 17 0,0 18-1,-17 0 1,35 18 0,0 17-1,18-35 16,-1 0-31,1 0 32</inkml:trace>
  <inkml:trace contextRef="#ctx0" brushRef="#br0" timeOffset="105677.71">17374 582 0,'0'18'78,"0"17"-78,0 36 0,0 34 16,0 1-1,0-71 1,0-17 0,0-36-1</inkml:trace>
  <inkml:trace contextRef="#ctx0" brushRef="#br0" timeOffset="106061.3">17374 406 0,'0'0'0,"18"0"15,17 17 1,-17-17-16,35 36 15,-36-36-15,1 35 16,-36 0 0,-70 53-1,0-52 1,35-36 0,88 0 15,1 0-16,87 0 1,-17 35 0,-71 18-1,-88 17 1,-53 1 0,18-53-1,18 17 1</inkml:trace>
  <inkml:trace contextRef="#ctx0" brushRef="#br0" timeOffset="108250.59">14517 1429 0,'0'-18'31,"17"18"32,1 0-48,0 0 1,-1 0 0,1 0-1,0 0 1,17 0 0,18 0-1,-18 0 1,0 0-1,1 0 1,34 0 0,-17 0-1,-18 0 1,1 0 0,-1 0-1,-17 0 1,35 0-1,-36 0 1,36 0 0,0 0-1,18 0 1,-1-18 0,-17 18-1,0-17 1,-35 17-16,17 0 15,35 0 1,1 0 0,0-18-1,-1 1 1,-17 17 0,-18 0 15,18 0-16,18 0 1,-1 17 0,-17-17-1,18-17 1,-1 17 0,-17 0-1,-17 0 1,34 0-1,-17 0 1,0 0 0,-18 0-1,18 0 1,0 0 15,-18 0-15,18 0-1,0 0 1,0 17 0,0-17-1,0 0 1,-18 0 0,36 0-1,-18 0 1,-18 18-1,0-18 1,-17 0 0,-1 0-1,1 0 32</inkml:trace>
  <inkml:trace contextRef="#ctx0" brushRef="#br0" timeOffset="108594.63">17074 1217 0,'0'-18'16,"0"36"-16,-17-36 0,-1 18 0,1 0 15,17 0 1,17 0 46,1 0-46,17 18 0,0 0-16,36 52 15,-36-34 1,-17 16 0,-106 54-1,-71 18 1,35-54-1,89-34-15</inkml:trace>
  <inkml:trace contextRef="#ctx0" brushRef="#br0" timeOffset="110076.84">15557 1940 0,'0'0'0,"-17"0"16,-1 36 15,-35 16-15,18-16-16,-36 34 16,-34 18-1,69-70 1</inkml:trace>
  <inkml:trace contextRef="#ctx0" brushRef="#br0" timeOffset="110244.66">15469 2046 0,'0'35'16,"-17"1"-1,17 52 1,0 0-1,17-17 1,-17-18 0,0-36-16,18-17 15</inkml:trace>
  <inkml:trace contextRef="#ctx0" brushRef="#br0" timeOffset="110427.95">15628 1958 0,'0'0'0,"0"18"16,18-18-16,-1 0 0,19 0 15,-1 0 1,18 0-16,0 17 16</inkml:trace>
  <inkml:trace contextRef="#ctx0" brushRef="#br0" timeOffset="110627.75">15575 2134 0,'-18'0'15,"36"0"-15,-36-17 16,107 17 0,17-18-1,-18 18 1,-35 0-1,-36 0-15,1-18 16,-36 18 0,1 0-1</inkml:trace>
  <inkml:trace contextRef="#ctx0" brushRef="#br0" timeOffset="110744.2">15699 2170 0,'-18'17'15,"36"-34"-15,-36 87 0,18-35 31,18-17-31,17 17 16,0-35 0,0 0-16</inkml:trace>
  <inkml:trace contextRef="#ctx0" brushRef="#br0" timeOffset="111094.1">15893 2170 0,'0'35'0,"-18"35"15,-17 36 1,-18-53 0,18-35 15,17-18-31,-17 0 15,-36 0 1,53 0 0,18-18-1,36 18 1,34 0 0,54-17-1,-18-19 1,-54 1-1,-34 17-15</inkml:trace>
  <inkml:trace contextRef="#ctx0" brushRef="#br0" timeOffset="111278.07">16157 1958 0,'0'0'0,"18"0"15,-1-18 1,54 18 0,0 0-1,-36 18 1,-17-18-16</inkml:trace>
  <inkml:trace contextRef="#ctx0" brushRef="#br0" timeOffset="112446.15">16034 2187 0,'0'0'0,"0"18"0,-18-18 16,53 0 0,71-35-1,-18-1 1,36-34 15,-89 34-15,-52 1-1,-1 0 1,-17 17 0,-1 36-1,1 70 1,35 106 0,0-106-1,35 18 1,1-71-1,-36-17 1,-36-36 0,-34-34-1,-1 34 1,54 18 0,-36-18-16,17 18 31,54-17-16,88-72 1,0 19 0,35-71-1,-53 0 1,-88 88 0,0 0-1,0 70 1,-35 54-1,35 0 1,53-36 0,17-35-1,-35 0 1,-17 17 0,-36 19 30,-52 34-30,17-34 0,35-36-1,36 0 1,0 0 0,17 0-1,18 0 1,-53 17 15,-18 18-15,-17 18-16,0-17 15,35-19 1,53-17 0,-1 0-1,1 0 16,-17 18-15,-54 17 0,-17 1-1,-89 16 1,36-34 0,35-18-1,53-35 1,18-18-1,-18 18-15,35 17 16,-17 18 0,-1 0-1,36 18 1,-35-1 0,17 19 15,-17-1-16</inkml:trace>
  <inkml:trace contextRef="#ctx0" brushRef="#br0" timeOffset="112668.16">16916 2593 0,'0'0'0,"-18"0"0,0 0 16,18 18 78</inkml:trace>
  <inkml:trace contextRef="#ctx0" brushRef="#br0" timeOffset="116723.05">14746 1076 0,'0'0'0,"-18"0"31,1 0 32,17-18-47,17 18 124,1 0-140,0 0 16,-1 0-16,1 0 0,0 0 15,17 0 1,0-17 0,18 17-1,-18 0 1,1 0 0,-19 0 15,1 0-16,0 0-15,-1 0 16,1 0 0,17 0-1,0 0 1,1 0 0,17 0-1,0 0 1,-1-36-1,-16 36 1,-1 0 0,0 0-1,18 0 1,18 0 15,-18-17-15,17 17-1,-17 0 1,18-18 0,-1 18-1,1 0 1,-1 0 0,1 0-1,17 0 1,-53 0-1,36 0 1,0 0 0,-1 0-1,1 0 1,-1 0 15,1 0-15,-36 0-1,18 0 1,-18 0 0,18 0-1,-35 0 1,-18 0 0,17 0 77,1 0-77,0 0-16,-1 0 16,1 0-1,-18 18-15,18-18 16,-36 0 15</inkml:trace>
  <inkml:trace contextRef="#ctx0" brushRef="#br0" timeOffset="117545.43">14958 935 0,'0'-18'0,"17"36"32,-34-18 15,-1 0-47,-17 0 15,17 0-15,-35 35 16,0-17-1,0-1 1,18 1 0,18-18-1,34 0 48,-17 18-48,18-1-15,-1-17 16,1 53 0,0-17-1,17 16 1,18-16 0,-18-19-1</inkml:trace>
  <inkml:trace contextRef="#ctx0" brushRef="#br0" timeOffset="120078.67">18186 917 0,'0'0'0,"-18"0"32,18 35-32,-35-17 15,-53 106 1,35-54 0,17-52-16,-34 35 15,35-36 1</inkml:trace>
  <inkml:trace contextRef="#ctx0" brushRef="#br0" timeOffset="120262.21">17956 1111 0,'53'124'16,"-53"-71"-1,0-18-15,0 18 16,0 53 0,-17-53-1,17-53 1</inkml:trace>
  <inkml:trace contextRef="#ctx0" brushRef="#br0" timeOffset="120478.03">18186 988 0,'88'17'16,"-70"-17"-16,17 0 16,-18 0-16,54 36 31,-53-36-31,17 17 15</inkml:trace>
  <inkml:trace contextRef="#ctx0" brushRef="#br0" timeOffset="120813.18">18133 1129 0,'0'0'0,"17"18"31,1-18-31,88 0 15,17-18 1,-34 0 0,-37 1-16,19-1 31,-89 18-31,-17 18 31,-71-1-15,18 19-1,35-19 1,36 36 0,17 35-1,17-52 1,18 34 0,1-35-1</inkml:trace>
  <inkml:trace contextRef="#ctx0" brushRef="#br0" timeOffset="121163.39">18468 1182 0,'0'17'31,"0"19"-15,0-1-16,0 0 15,0 53 1,-18-52-16,-17 34 16,17-52-16,-35 35 15,-35-18 1,35-35 0,0-18-1,36 18-15,17-17 16,17-1-1,36 18 1,0 0 0,71 0-1,-36 0 1,0-88 0</inkml:trace>
  <inkml:trace contextRef="#ctx0" brushRef="#br0" timeOffset="121379.07">18697 1005 0,'0'0'0,"18"0"31,17 0-16,0 0-15,1 0 0,34 0 16,-34 18 0,-36 0-1</inkml:trace>
  <inkml:trace contextRef="#ctx0" brushRef="#br0" timeOffset="122580.06">18644 1217 0,'0'0'0,"-17"0"0,17 18 15,35-18 1,-17 0-16,34 0 16,90-36-1,-37-16 1,-69 16 0,-54 19-1,0-1 1,1 18-16,-18 0 15,-1 0 1,1 18 0,17 123-1,1-18 17,34 18-17,-17-70 1,0-36-1,-17-17 1,-36-18 0,0-36-1,0-16 1,35-1 0,36-18-1,70-35 1,53-52-1,0 34 1,-70 53 0,-36 54-1,-52 34 1,-54 54 15,53-18-15,18-18-1,36-17 1,17 0 0,-18-18-1,-18 52 1,-34-16 0,-1-1-1,1-17-15,-19-1 16,-17-17-1,36 0 1,-1-17 0,53 17 15,1 0-15,34-18-1,-52 18 1,-36 53 15,-35 0-15,36-53-1,34 0 1,-17 17-16,36-17 16,34 18-1,-35 17 1,-17 18-1,-53 0 1,-36 0 0,1-35-1,34-18 17,1-18-17,35-35 1,18 0-1,-1 36 1,1 17 0,17 0-1,1 0 1,-1 35 0,0 18-1,-17-36 1,-18 1-1</inkml:trace>
  <inkml:trace contextRef="#ctx0" brushRef="#br0" timeOffset="122747.1">19491 1199 0,'-18'0'15</inkml:trace>
  <inkml:trace contextRef="#ctx0" brushRef="#br0" timeOffset="122895.32">19509 1446 0,'0'0'0,"0"18"0,0 0 32,35-18-17,-17 0-15,-1 0 16</inkml:trace>
  <inkml:trace contextRef="#ctx0" brushRef="#br0" timeOffset="123228.5">19808 1199 0,'0'0'0,"-17"0"0,17 18 16,-35 70 0,17 53-1,36-88 1,-1-35-16,89-18 15,-35-35 1,-36 17-16,0-53 16,-17-34-1,-36 34 1,-52 36 15,-36 35-15,35 17-1,1-34 1,52 34-16</inkml:trace>
  <inkml:trace contextRef="#ctx0" brushRef="#br0" timeOffset="123395.05">20002 1623 0,'0'0'0,"0"17"15,0-34 17,18 17-17,-18-18-15,-18 0 16</inkml:trace>
  <inkml:trace contextRef="#ctx0" brushRef="#br0" timeOffset="165515.91">7849 3916 0,'18'0'16,"17"-35"-1,-17 17-15,17 0 16,-17 1-1,-1 17 17,-17 17-1,0 1-15,0 0-16,-35-1 15,17 18 1,36-35-1,0 0 32</inkml:trace>
  <inkml:trace contextRef="#ctx0" brushRef="#br0" timeOffset="167283.91">15363 1517 0,'0'18'0,"0"-36"140,0 0-124,0 1-16,0-1 16,0 0-16,18-17 15,17-18 1,-17 36-16,17-19 16,-35 19-1,18 34 1,0-17-1,17 0 17,18 53-17,-18 35 1,-17-52 0,-1 17-1,36 35 1,-35-53-1,0-17 1,-1-18 31,-17 0-47,0-36 16</inkml:trace>
  <inkml:trace contextRef="#ctx0" brushRef="#br0" timeOffset="169000.31">15840 1288 0,'-18'0'78,"-105"123"-47,87-70-31,-264 300 47,248-318-31</inkml:trace>
  <inkml:trace contextRef="#ctx0" brushRef="#br0" timeOffset="170917.31">20391 811 0,'0'0'0,"0"18"0,-18-18 16,18-35-1,0 17-15,53-70 16,-18-18 0,18-35-1,-18 88-15,18-53 16,-18 71 0,-17 17-1,17 89 1,-17 52 15,0 107-15,-1-89-1,-17-106 1,18-17-16,0-18 16</inkml:trace>
  <inkml:trace contextRef="#ctx0" brushRef="#br0" timeOffset="171101">20461 653 0,'0'0'0,"-18"0"15,1 0-15,52 0 32,71 0-17,53 0 1,-18-18-1,-88 18 1</inkml:trace>
  <inkml:trace contextRef="#ctx0" brushRef="#br0" timeOffset="171300.46">20937 547 0,'18'0'31,"0"0"-31,70 0 16,-35 0-16,70 0 15,36 0 1,-106 0 0,-35-18-1</inkml:trace>
  <inkml:trace contextRef="#ctx0" brushRef="#br0" timeOffset="171518.05">21343 388 0,'0'0'0,"35"18"32,36-1-17,-36 36 1,-35 35-1,0-35-15,-70 53 16,-1-53 0,53-35-1,36-36 1</inkml:trace>
  <inkml:trace contextRef="#ctx0" brushRef="#br0" timeOffset="171718.65">21766 317 0,'0'0'0,"0"18"16,0 0-1,0 35 1,18 105 0,-18 1-1,18-106 1,-18-35-1,-18-18-15</inkml:trace>
  <inkml:trace contextRef="#ctx0" brushRef="#br0" timeOffset="172101.58">21890 265 0,'0'0'0,"0"17"31,53 1-15,-36-18-16,19 35 16,-19 18-1,-52 0 1,-36 0 0,-52 35-1,141-88 16,35-18-15,52 36 0,-16 17-1,-107 18 1,-17-17 0,-54 34-1,54-52-15,0 17 16,17-53 15,36 18-31</inkml:trace>
  <inkml:trace contextRef="#ctx0" brushRef="#br0" timeOffset="172434.17">22296 494 0,'-18'0'0,"36"0"0,-36 18 0,36-18 16,-1 0 0,142 0-1,-18 0 1,-70 0-16,52 0 16,-70 0-16,18 0 15,-36-18 1</inkml:trace>
  <inkml:trace contextRef="#ctx0" brushRef="#br0" timeOffset="172666.84">22860 265 0,'18'17'16,"-1"-17"-16,19 0 15,-1 18-15,71 35 16,-71 0 15,-53 17-15,-52 18-1,17-35-15,-35 18 16</inkml:trace>
  <inkml:trace contextRef="#ctx0" brushRef="#br0" timeOffset="172968.31">23213 688 0,'0'0'15,"0"-18"1,17-17 0,54-88-1,17-19 1,0 72 15,-52 52-15,-19 18-16,1 18 15,0-1-15,17 72 16,-18-1 0,-17 71-1,0-106 1,0-18-1,-17-18-15</inkml:trace>
  <inkml:trace contextRef="#ctx0" brushRef="#br0" timeOffset="173134.33">23354 547 0,'0'0'0,"-18"0"0,18 17 0,36-17 47,-19 0-47,71 0 16,18 0-1,-53 0-15,35 0 16</inkml:trace>
  <inkml:trace contextRef="#ctx0" brushRef="#br0" timeOffset="173299.72">24130 423 0,'0'18'0</inkml:trace>
  <inkml:trace contextRef="#ctx0" brushRef="#br0" timeOffset="173451.02">24201 653 0,'0'0'0,"-18"17"0,36 1 47,-18 0-47</inkml:trace>
  <inkml:trace contextRef="#ctx0" brushRef="#br0" timeOffset="178969.45">24765 212 0,'-35'35'47,"-18"53"-31,-35 18-16,35-18 15,35-17-15,53-1 16,71-17 0,0-35-1,-53-18-15,88-18 16,-70-17 0,-19-36 15,-34 18-16,-36-70 1,-17 35 0,-35 17-1,-1 54 1,-35 17 0,18 17-1,35 1 1,36-18-1</inkml:trace>
  <inkml:trace contextRef="#ctx0" brushRef="#br0" timeOffset="179188.64">25506 670 0,'0'0'16,"-18"0"-16,-17 0 0,53 0 62</inkml:trace>
  <inkml:trace contextRef="#ctx0" brushRef="#br0" timeOffset="181118.54">14411 1799 0,'0'0'0,"-18"-17"0,1 17 0,-19-18 16,19-17 0,-1-1-16,-35-70 15,36 1 1,17 16 15,35 37-15,-18 16-16,72-34 15,-36 34 1,52 19 0,-34 17-1,0 35 1,-19 18-1,-16 18 1,-36 17 0,0-18-1,-36 1 1,-16-1 0,-19-17-1,0-17 16,1-19-15,35-17 0,17 0-16,-17 18 0</inkml:trace>
  <inkml:trace contextRef="#ctx0" brushRef="#br0" timeOffset="209239.07">30074 5151 0,'0'-18'0,"0"0"15,-17 1-15,17-1 16,0 0-16,0 1 31,17 17 47,1 0-62,0 0-16,-1 0 0,1 0 16,-1 0-1,-34 0 1,17-18 15,-18 18-15,36 0 15,-1 0-15,1 0-1,17 0 1,-35 18 15,-70 52-15,35-34-1,35-19 1,17 1 0,1-18-16,-1-18 15,-17 1 16,-17 17 1,-1 0-32</inkml:trace>
  <inkml:trace contextRef="#ctx0" brushRef="#br0" timeOffset="-213347.41">23671 10125 0,'-17'0'0,"-1"0"15,36 0 595,-1 0-595,1 0-15,0 0 16,-1 0 0,1 0 15,0 0-16,-1 0 1,1 0 0,-1 0-1,1 0-15,17 0 32,18 0-17,-17 0 1,-1 0-1,18 0 1,0 0 0,0 0-1,-36 0-15,19 0 16,-19 0-16,36 0 16,18 0-1,-18 0 1,17 0-1,1 0 1,-18 0 0,0 0 15,17 0-15,18 0-1,0 0 1,1 0-1,-1 0 1,0 0 0,-17 0-1,-18 0 1,70 0 0,-17 0-1,0 0 1,-1-18-1,-34 18 1,-36 0-16,36 0 16,-36 0-1,36 0 1,52 0 0,18 0-1,-17 0 1,-1 0-1,1 0 1,-54 0 0,-34 0-16,52 0 15,0 0 1,53 0 0,-35 0-1,-36 18 1,-34-18-1,-1 0 1,36 0 0,-19 0-1,19 0 17,-18 0-17,0 0 1,-18 0-1,-17 17 1,-1-17 0</inkml:trace>
  <inkml:trace contextRef="#ctx0" brushRef="#br0" timeOffset="-213057.75">27481 9895 0,'0'0'0,"18"0"32,17 0-17,18 18 1,-18 17-16,18 1 15,18 17 1,-53-1 0,-54 19-1,-52 17 1,-35-17 0,34-18-1,54-36-15,-18 36 16</inkml:trace>
  <inkml:trace contextRef="#ctx0" brushRef="#br0" timeOffset="-212173.99">23654 10742 0,'0'0'0,"-18"0"0,-35 35 16,36 1-16,-36 52 16,17-35-1,-17 53 1,-17 17 0,52-35-1,18-52 1</inkml:trace>
  <inkml:trace contextRef="#ctx0" brushRef="#br0" timeOffset="-211957.76">23495 10848 0,'53'0'15,"-35"18"-15,-18-1 16,35 71-1,-18-35-15,19 88 16,-19-88-16,-17 36 31,0-1-15,0 0 0,0-70-16</inkml:trace>
  <inkml:trace contextRef="#ctx0" brushRef="#br0" timeOffset="-211724.19">23301 11218 0,'0'0'0,"-18"0"0,36 0 16,0 0-1,17 0 1,18-17-16,35-1 15,0 0 1,36 18 0,-36 0 15,-18 0-31</inkml:trace>
  <inkml:trace contextRef="#ctx0" brushRef="#br0" timeOffset="-210890.51">27570 10901 0,'0'0'0,"0"17"0,0 1 31,0 0-31,0 35 16,0 35 0,0-35-16,0 35 15,0 35 1,0-52-1,0-53 1,0-36-16</inkml:trace>
  <inkml:trace contextRef="#ctx0" brushRef="#br0" timeOffset="-210439.81">27570 10883 0,'0'0'0,"-18"0"15,36-17 1,-1 17-16,71 17 16,-17 1 15,-36-1-31,36 1 16,-54 53-1,-52-18 1,-71-1-1,0-34 1,89-18 0,17 0-1,17-18 1,89 1 0,18 52-1,-54 18 1,-52 18-1,-71 17 1,-70-18 15,52-52-15,36 0-16,-18-18 16,-18-36-1,18-52 1</inkml:trace>
  <inkml:trace contextRef="#ctx0" brushRef="#br0" timeOffset="-206040.98">29298 7479 0,'-17'0'125,"17"18"-125,-18-1 16,0 1-16,1-1 16,-19 36-1,19-17 1,-19 17-1,1-18 1,18 0 0,-1-17-1,0-1-15,-17 19 16,17-1 0,1 0-1,-19 18 1,19-35-1,-1 17 17,-17 0-17,0 1 1,-1 17 0,19-18-1,-19 0 1,19 0-1,-1 1 1,0-19 0,1 54-1,-18-18 1,17-36 0,-17 19-1,17-1 1,0 0-1,-17 0 1,17 1 15,1-19-15,-18 19 0,-1-1-1,19 0 1,-1-17-1,-17 17 1,35 0 0,-18-35-16,0 18 15,1 35 1,-1-35 0,0 17-1,1 0 1,-18 0-1,17 1 1,0-19 0,1 19 15,-1-19-15,0 19-1,1 16 1,-19-16-1,19-1 1,-1-17 0,1-1-16,-1 1 15,0 17 1,1 1 0,-1-1-1,18 0 1,-18-17-1,1-1 1,-1 19 15,0-1-15,-17-17 0,35 17-1,-17-18 1,-1 1-1,0 0 1,18-1-16,-17 19 31,-1-19-15,0 19 0,1-19-1,-1 18 1,0-17-1,1 0 1,-1 17 0,18 0 15,-18 1-15,1-1-1,17-17 1,-18-1-1,18 1-15,-17-1 16,17 1 0,-18 0-1,0-1 1,18 1 0,0-36 30</inkml:trace>
  <inkml:trace contextRef="#ctx0" brushRef="#br0" timeOffset="-205140.01">29245 7514 0,'0'18'78,"-17"-18"-78,-1 35 16,-17-17-16,-18 17 16,-53 36-1,18-19 1,17-16-1,54-36 1,52-18 0</inkml:trace>
  <inkml:trace contextRef="#ctx0" brushRef="#br0" timeOffset="-204906.5">29281 7549 0,'0'0'15,"17"0"-15,-17 18 0,18 35 16,-1-18 0,-17 18-16,36 35 31,17-17-15,-18-18-1,0-18 1,-35-53-1</inkml:trace>
  <inkml:trace contextRef="#ctx0" brushRef="#br0" timeOffset="-204407.41">30427 6985 0,'0'0'0,"0"-18"0,-18 1 16,1-19-16,-36-34 16,18 52-1,-1 36-15,-70 52 16,1 36-1,-1 53 1,88-36 15,124-70-15,35-17 0,-35-54-1,-53 0 1,0-17-1,-36 17-15</inkml:trace>
  <inkml:trace contextRef="#ctx0" brushRef="#br0" timeOffset="-201094.4">23707 10019 0,'17'0'172,"-17"-18"-156,18 18-16,0-17 0,-1-1 15,18 0 1,54-35 0,-19 0 15,-17 36-15,-35 17-1,-1-18-15,36 1 16,-35-1-16,35-17 15,0-1 1,17 1 0,1 0-1,-18 0 1,17-1 0,-17 1-1,-35 17-15,35 1 16,0-19-1,17 19 1,1-1 15,-1-17-15,-34 17 0,-1 1-16,18-19 15,0 19 1,0-19-1,35 1 1,-35 0 0,35-18-1,-35 18 1,-35 17-16,35 0 16,-1-17-1,1 0 1,18 0-1,-18 17 1,17-17 15,1 17-15,-36 0 0,36-17-1,-1 0 1,1 0-1,17-1 1,-17 1 0,-1 0-1,1-1 1,-18 1 0,35 0-1,18-18 1,-18 18-1,0-18 1,-35 17 15,-18 19-15,71-54 0,-18 36-1,-17-18 1,17 18-1,-17-18 1,17 0 0,-18 18-1,19-18 1,-1 17 0,0 1-1,0-18 1,0 18-1,1-18 17,-19 35-17,1-17 1,34-18 0,-16 0-1,-1 18 1,-53 17-1,-17 1 1,-1 17 0,1-18-16,0 18 15,17-17 1,0-1 0,1 18-1,-1-18 1,53 1-1,-35 17 1,-18 0 15,-35-18-15,18 18 0,-1 0 15,1 0-16</inkml:trace>
  <inkml:trace contextRef="#ctx0" brushRef="#br0" timeOffset="-200705.6">28698 7267 0,'0'0'0,"-17"0"16,34 0 30,1 0-30,0 0-16,-1 0 16,1 0-16,17 18 15,36 35 1,-18-36 0,-18 1-1,0-18 1,-17 18-1,-36-1 17,-52 36-1,-177 124-15,35-1-1,124-105-15</inkml:trace>
  <inkml:trace contextRef="#ctx0" brushRef="#br0" timeOffset="-192839.02">27852 10460 0,'0'17'47,"-18"-17"-31,18 18-1,0 0 1,-17-18 0,-1 0-16,18 17 15,-18-17 1,1 0 0,17 18-16,-53-18 15,35 18 1,-35-18-1,0 17 1,0-34 0,18 17-1,-18-36 1,0 19 0,36-19-1,-1 19-15,-17-18 16,-1-18-1,19 17 17,-1-17-17,0-17 1,18 35 0,0-36-1,0 18 1,18 0-1,-18 18 1,18-36 0,17-17-1,0 35 1,-17 18 0,35-18-1,-18 18 1,-17 17-1,35 18 17,17-17-17,-17 17 1,0 0 0,-35 0-16,35 17 15,35 1 1,0 17-1,-17 0 1,-19 18 0,-16-17-1,-19-36-15,19 35 16,-19 18 0,19 35-1,-19 0 1,-17-17-1,0-1 17,-17 1-17,-19-18 1,1-18 0,0 0-1,-1-17 1,-34 17-1,-1 0 1,18-17 0,1-18-1,34 0-15,-17 0 16,-18 0 0,-18 0-1,1 0 1,17-35-1,17 35 17,1-18-32,0-17 15,17 17 1,-17-35 0,17 0-1,1 1 1,-1-1-1,0-18 1,1 18 0,17 0-1,0 18 1,17-53 0,19 0-1,-1 17 1,-17 36-1,-1-1 17,18 1-17,1 18 1,-1-1 0,18 18-1,17 0 1,-17 0-1,-35 0-15,35 0 16,-35 18-16,35-1 16,35 18-1,0 18 1,-18-17 0,-17 34-1,-35-35 1,0 36-1,-1 35 17,-17-36-17,0 1 1,0 0 0,-35-1-1,-18 1 1,18-54-1,-36 19 1,-17-1 0,0-18-1,-18-17 1,0 0 0,-17 0-1,52-35 1,36 18-1,0-19-15,-36-34 32,53-36-17,1 0 1,17 36 0,35-89-1,18 18 1,-18 70-1,18 36 1,18 0 0,17 35-1,18 0 1,0 35 0,-18 0-1,0 18 1,-17 18-1,-19-36 17,19 71-17,-18-18 1,-35 0 0,-1-35-1,-17-35-15,0 35 16,-17-18-1,-19 18 1,-17 17 0,0-17-1,1 0 1,-1-18 0,17 1-1,-34-19 1,-18-17 15,-18-17-15,0-19-1,0 1 1,36 0 0,-19-18-1,19-18 1,35-34-1,35-19 1,0 36 0,17-71-1,18 53 1,-17 71-16,17-18 16,1 0-1,34 36 1,18-19-1,1 36 17,-1 0-17,-18 36 1,-34-19-16,34 18 16,36 36-1,0 0 1,-53-19-1,0 37 1,0 17 0,-53-18-1,0-35 1,-36 17 0,-34 18-1,17-35 1,-18 18-1,-17-36 17,0 0-17,35-35 1,-35 0 0,-18-17-1,0-19 1,-17-34-1,52-18 1,18 17 0,36 36-16,-1-36 15,18-17 1,18 35 0</inkml:trace>
  <inkml:trace contextRef="#ctx0" brushRef="#br0" timeOffset="-185588.23">3440 9842 0,'0'0'16,"-71"0"-16,-141-70 16,159 17-16,-17-70 15,17-89 1,71 18 0,87 53-1,-52 105 1,18 1-16,193-53 31,-69 70-15,34 89-1,-70 70 1,-107 53 0,-87 18-1,-88-36 1,17-88-1,-106 18 1,124-88 0,-141-1-1,-89-105 1,212-53 0,71-53-1,53 71 1,88-54 15,17 89-15,124-18-1,53 71 1,-88 70 0,-54 53-1,-87 71 1,-89-53-1,-88 70 1,-105-35 0,-19-52-1,36-72 1,-35-87 0,123-36-1,89 53-15,-19-176 16,72 70 15,34 0-15,159-17-1,71 70 1,-53 141 0,-141 53-1,-18 106 1,-88 71-1,-70 0 1,-71-54 0,17-105-1,-52-35 1,-18-54 0,17-105-1,1-141 1,158 0 15,89 17-15,52 88-1,160-52 1,-54 105 0,-141 71-16,71 0 15,-18 106 1,-106 106-1,-141 88 1,-88-89 0,0-69-1,124-107 1,-89 0 0</inkml:trace>
  <inkml:trace contextRef="#ctx0" brushRef="#br0" timeOffset="-184288.17">4322 9754 0,'35'18'31,"-18"0"-31,54 34 15,-18-16 1,35-19 0,-17-34-1,-18-36 1,-1-18 0,-16 36-1,-19 35 1,1 0-1,0 18 1,17 17 0,18-17-1,35-1 1,36-34 0,-19-36-1,-34 0 1,-36 35-1,0 0 1,1 36 0,17 17-1,17 1 1,1-19 0,35 19-1,-36-19 1,54 1 15,-1-36-15,-17-17-1,-18 0 1,0 35 0,1 0-1,-1 35 1,-35-17-1,0-18 1,70 17 0,-17 1-1,17 17 1,-17-17 0,0-36-1,-71-17 1,-17 17-1</inkml:trace>
  <inkml:trace contextRef="#ctx0" brushRef="#br0" timeOffset="-172325.37">18080 9525 0,'0'-18'78</inkml:trace>
  <inkml:trace contextRef="#ctx0" brushRef="#br0" timeOffset="-168119.87">18045 9437 0,'0'-18'16,"0"36"265,0-1-281,0 1 15,0 0-15,0 17 16,17 0 0,-17-17-16,0 52 15,0-17 1,0 18 0,0-1-1,0-17 1,0 53-1,18-35 1,-18-36 0,0 0-16,0 1 15,0 17 1,0 17 0,0 1-1,17-18 16,-17-1-15,18 19 0,-18-36-1,0 36 1,0-18 0,0 17-1,0-34 1,0-1-1,18 0 1,-18-17 0,0 17-1,0-17 1,0-1 0,0 19 15,0-19 0,17-17 63,1 0-79,0 0 1,-1 0-16,1 0 16,17 0-1,1 0 1,16 18 0,-16-18-1,-19 0-15,36 0 31,-35 18-15,17-18 0,36 0-1,-1 0 1,1 0 0,17 0-1,-35 0 1,-18 0-16,18 0 15,-35 0-15,52 0 16,1 0 0,17 0-1,-17 0 1,17 0 0,-18 0 15,-34 0-16,-19 0-15,36 0 16,0 0 0,35-18-1,1 18 1,-1-18 0,-18 18-1,-17 0 1,18 0-1,17-17 1,-53 17 0,53-18-1,-17 18 1,0 0 0,-19 0 15,19-18-16,0 18 1,-1-17 0,-17 17-1,0 0 1,18-18 0,-19 18-1,37 0 1,16-18-1,1 1 1,18 17 0,-18-18-1,-1 1 1,-34 17 0,35 0-1,0 0 16,-36-18-15,54 0 0,-1 18-1,-17-17 1,-35 17 0,52-18-1,-35 18 1,0-18-1,1 18 1,-19 0 0,1 0-1,-54 0-15,36 0 16,35 0 0,-17 0-1,0 0 16,-19 0-15,19 0 0,-18 0-1,-18 0 1,-17 0-16,17 0 16,0 0-1,36 0 1,-36 0-1,1 0 1,-19 0 0,1 0 15,-18-17 16,0-1-32,0-17 1,0 17 0,0-17-16,0-18 15,17-35 1,-34 17 0,17 1-1,0-19 1,0 19-1,-18-18 1,18 35 0,0-18-1,0 18 1,18-35 0,-18 18-1,17 34 16,-17 1-15,0 0 0,0-1-1,0 19 1,0-1 15,-17 18-15,17-17-1,-18 17 1,18-18-16,-17 18 16,-19 0-1,-17 0 1,-17 18 15,-18-1-15,17-17-1,18 0 1,-70 18 0,-18-18-1,-1 17 1,19-34 0,-18 17-1,17 0 1,54 0-1,17 0-15,-35 0 16,-53-18 0,35 18-1,-53 0 1,0 0 0,71 0 15,35 0-31,-35 0 15,35 0-15,-18-17 16,-70 17 0,18 0-1,-1 0 1,-52 0 0,17 0-1,36 17 1,-1-17-1,-105 18 1,53-18 0,-1 0-1,1 17 1,-1-17 0,72 0 15,-36 0-16,17 18 1,1-18 0,-1 18-1,54-18 1,-72 17 0,54 1-1,0-18 1,18 0-1,-1 0 1,36-18 0,17-35-1</inkml:trace>
  <inkml:trace contextRef="#ctx0" brushRef="#br1" timeOffset="-159652.56">24201 9931 0,'0'-18'0,"0"0"0,0 1 0,17-1 16,54-17 15,-54 35-15,-52 17 15,17 1-15,-70 35-1,71-35 1,34-18 0,19 0-1,-19-18-15,36 0 16,-18 18 0,-35 18-1,-35 35 1,-35 35-1,34-53 1,89-52 15,35-36-15,-35 0 0,-35 35-1,17 18 1,-52 53 15,-19 35-15,-17 1-1,36-54 1,17-17-16,-18-1 16,36 1-1,35-36 1,17-70-1,-70 35-15</inkml:trace>
  <inkml:trace contextRef="#ctx0" brushRef="#br1" timeOffset="-158134.48">19350 10883 0,'0'0'0,"-35"18"0,17-18 0,-70 17 32,52-17-32,-34 0 15,-36-52 1,18-54 0,35 0-1,35 53-15,-17-159 16,35 54-1,0 16 1,106-140 0,17 123-1,-17 124 17,18 53-32,-36 88 31,-53-36-16,0 230 1,-70 0 0,-35-71-1,-1-35 1,36-53 0,-1-70-1,19-53 1,-1-1-1,36-34 1,-1-19-16</inkml:trace>
  <inkml:trace contextRef="#ctx0" brushRef="#br1" timeOffset="-157168.29">20796 10936 0,'0'0'0,"-35"0"0,-53 18 16,-159-106 15,212 52-31,-18-70 16,17-105 0,36-36-1,53 70 1,88-34-1,-17 105 1,-71 71-16,53 52 16,-71 19-1,53 193 1,-70 53 15,-18-53-15,-53-17-1,0-36 1,18-87 0,17-54-16,-17 18 15,-1 0 1,19-53 0,-1 17-1,0-17 1,1-17-1</inkml:trace>
  <inkml:trace contextRef="#ctx0" brushRef="#br1" timeOffset="-151951.72">27958 11518 0,'-36'18'0,"72"-36"0,-107 71 16,-35-18-1,89-35-15,-54 18 16,36-18-16,-53 0 31,35-18-31,-53-17 16,-18-18-1,-17-35 1,-106-124 0,124-17-1,52 106 1,54 52-16,-19-70 16,36 88-16,-17-71 15,17-52 1,70-36-1,-17 89 1,88-106 0,-53 140-1,54 1 17,34 0-17,0 35 1,-17 18-1,-18 35 1,0 35 0,-70 18-1,-36-35-15,53 70 16,18 71 0,-53-36-1,35 124 1,-52-71-1,-19 18 1,-17-88 0,-17 88-1,-1-141-15,-17 53 32,-18 35-17,-35 0 1,-18 0-1,18-35 1,-89 18 0,71-71-1,-17 0 1,35-53 0,52-36-1</inkml:trace>
  <inkml:trace contextRef="#ctx0" brushRef="#br1" timeOffset="-143733.78">23777 11571 0,'0'0'0,"-17"18"16,-19-18-16,-34 17 16,34-17-1,-34-35 1,17 0-1,0-89 1,35 1 0,36-1-1,17 54 1,-17 17-16,17-18 16,18 18-1,35 1 1,1 52-1,-19 35 1,1 18 0,-18 17 15,-53 18-15,-18-17-1,-35 53 1,18-36-1,-53 70 1,17-87 0,53-71-1,18-35 1</inkml:trace>
  <inkml:trace contextRef="#ctx0" brushRef="#br1" timeOffset="-142284.25">30357 7832 0,'0'0'0,"-36"17"0,-105 1 16,88-36 0,-35 1-16,-71-54 15,18-35 17,71-35-17,70-53 1,70 0-1,18 71 1,71-18 0,-35 70-1,34 18 1,89 35 0,-123 71-1,-36 36 1,0 69-1,-70-17 1,-36-17 0,-52-1 15,-36 1-15,18-54-1,-71 71 1,53-52-1,0-36-15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5-04T14:30:53.684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10072 10619 0,'0'0'0,"53"-18"15,0 0-15,0-17 16,35-18 0,35-17-1,-88 87 1,-70 54-1,-18-1 1,18-34-16,-18 34 16,35-52-1,71-53 17,36-54-17,-19 1 1,-52 70-1,-36 54 1,18-1 0,-106 124-1</inkml:trace>
  <inkml:trace contextRef="#ctx0" brushRef="#br0" timeOffset="2050.23">7585 14764 0,'17'0'15,"1"-18"1,0 18-1,17 0 1,35 35 0,-17 18-1,-17-35 1,-19-18-16,19 0 16,-19-18-16,1-17 15,35-53 1,-18 35 15,0 35-15,1 18-1,17 18 1,-18 17 0,18 0-1,17 1 1,-34-19-1,34-17 1,1 0 0,-36-17-1,-17-19 1,17-16 0,0 16-1,-17 36 1,-1 0 15,19 18-15,17 17-1,-36-35-15,36 35 16,-35-35-16,35 18 16,35-36-1,-18 18 1,1 0-1,-18 0 1,0 0 0,-18 0-1,18 18 1,-18-18-16,1 18 16,52-1-1,0-17 1,0 18 15,0 0-15,-35-18-1,18 0 1,17-18 0,-17 0-1,-36 1 1,71-1-1,-18 0 1,0 36 0,-53-18-1,54 35 1,16-35 0,19-17-1,-1-1 1,-17 18 15,-53 18-15,-35-1-16,17 1 15,0 0 1,53-36 0,-70 18-16</inkml:trace>
  <inkml:trace contextRef="#ctx0" brushRef="#br0" timeOffset="31503.29">16633 5151 0,'0'17'15,"0"36"1,-17-18-16,-1 1 15,1-36 1,34 0 0,1 0-1,-1 0-15,1-18 16,17-17-16,36-18 31,-36 35-15,-35 36 15,-17-1-15,-19 1-1</inkml:trace>
  <inkml:trace contextRef="#ctx0" brushRef="#br0" timeOffset="33869.28">22490 5786 0,'0'0'0,"-18"0"0,0 0 16,1 0 0,-1 0-1,36 0 1,-1 0 187,1 0-203,0 0 16,17 0-16,-18 0 0,36 0 15,-35 0-15,88-18 16,-18 18 0,36-18 15,52 1-16,36-19 1,-54 19 0,89-1-1,-70 0 1,17 18 0,17-17-1,19-1 1,52-17-1,-70 0 1,140-1 0,-105 19-1,-141-1-15,88 0 16,53-17 15,0 17-15,-18 1-1,-52 17 1,-54 0 0,18 0-1,-70 0-15,17 0 16,-17 0 0,-36 0-1,-17-18 1,-18 1 15,-18 17-31,0-18 16</inkml:trace>
  <inkml:trace contextRef="#ctx0" brushRef="#br0" timeOffset="34136.05">27217 5098 0,'0'0'0,"-18"0"0,1 0 0,-1 0 32,36 0-32,17 0 15,71 35 1,-18 18 0,-35 53-1,-124-18 1,-35-35-1,36-18-15,-71 18 16,123-35 0,124-54-1</inkml:trace>
  <inkml:trace contextRef="#ctx0" brushRef="#br0" timeOffset="34719.64">28328 5203 0,'0'0'16,"-88"0"-1,35 36-15,-18 52 16,36 0 0,70-35-1,54-53 1,-1-35 0,-18-18-1,-52 18 1,-18-1-1,0 54 1,18 52 0,35 19-1,17-19 1,-17-52 15,-35-18-31,17 18 16,-17-36-1</inkml:trace>
  <inkml:trace contextRef="#ctx0" brushRef="#br0" timeOffset="35003.14">28169 5009 0,'0'0'0,"-17"-17"16,-1 17-16,36 0 31,-1 0-31,107 0 16,-1-18-1,-52 1-15,70-19 16,-88 1 15,-71-36-15,-88 1-1,18-1 1,35 18 0,71-17-1</inkml:trace>
  <inkml:trace contextRef="#ctx0" brushRef="#br0" timeOffset="37136.25">26229 1341 0,'0'0'0,"18"0"31,-36 0 32,18 35-63,-18-18 0,1 19 15,-36-1 1,0 36-1,18-36 1,35-18-16,-36 36 16,-34 18-1,-1 17 1,-17 0 0,17 1-1,19-19 1,-19-17-1,-17 53 1,17-36 0,18-17-1,-17 36 1,-1-19 15,1 18-15,17-35-1,35-35-15,-35 35 16,-17 17 0,-1 18-1,1-17 1,-1 17 0,0-17-1,36-18 1,-18 17-1,0 1 1,-17 17 0,-1-17-1,1-1 1,-1 1 15,36-36-15,-36 53-1,1 0 1,17-17 0,0 17-1,0-17 1,0-1 0,18-35-1,-1 1-15,1-1 16,-18 36-1,0-18 1,-17 52 0,-1-34-1,54-18 1,-1-36-16,-17 36 16,-18 18 15,0-1-16,0 1 1,0-18 0,18 18-1,-1-36 1,1 0 0,0 18-1,-18-18 1,18 18-1,17-35 1,-35 52 0,0-17-1,18 0 17,0-35-17,-1 35 1,1-18-1,0 0 1,0 1 0,-1-1-1,19 0 1,-19 0 0,-17 1-1,18-1 1,-18-17-1,18-1 1,35-17 0</inkml:trace>
  <inkml:trace contextRef="#ctx0" brushRef="#br0" timeOffset="38153.71">25806 1393 0,'0'0'0,"-18"0"16,18 18-16,35-18 31,-17 0-31,53-18 16,52-17-1,18 18 1,-17-19 0,-89 19-1,-18-1-15,-17 36 31,-17 35-15,-18 70 0,17-17 15,18-71-31,18 36 0</inkml:trace>
  <inkml:trace contextRef="#ctx0" brushRef="#br0" timeOffset="38820.6">23954 1940 0,'0'0'0,"-18"0"0,18-17 16,0 70 15,-18 17-31,-17 106 16,0 71-1,17-88 1,-17-88-1,0-71 1,35-18 0,-18 0-16,53-87 15,18 16 1,53 19 15,-18 70-15,-35 35-1,-53 36 1,-18 35 0,-52-18-1,17-35 1,-18-36 0,1-52-1,35-88 1</inkml:trace>
  <inkml:trace contextRef="#ctx0" brushRef="#br0" timeOffset="39120.18">23777 1764 0,'0'0'0,"18"0"16,-1 18-1,19-18-15,34 17 16,19 1 0,-54-18-16,35-18 15,19-35 1,-89-17 0,-18-36-1,-35 35 1,35 36-1,18 0 1,0-1 0</inkml:trace>
  <inkml:trace contextRef="#ctx0" brushRef="#br1" timeOffset="45186.35">20161 6385 0,'0'0'0,"0"-17"15,0-1 1,-17 0 15</inkml:trace>
  <inkml:trace contextRef="#ctx0" brushRef="#br1" timeOffset="47787.4">22472 5768 0,'18'-18'15,"-1"18"17,-17-17-17,0 34 157,0 1-109,-17 0-48,17-1-15,-18-17 16,18 18-16,-35 17 15,35-17 1,-18-1 0,18 1-16,-18 0 15,1 17 17,17-17-32,-18-1 15,0 18 1,1 1-1,-1-1 1,1 0 0,-19 1-1,19-19 1,-19 36 0,19-35-16,-19 17 15,1 0 1,0 18-1,17 0 1,-17-18 0,17 36 15,1-53-31,-19 35 31,19-18-15,-19 35-1,1-17 1,-18 18 0,18-1-1,17-34 1,-17-1 0,0 36-1,17-36 1,-17 35-1,0-17 1,17-17 0,-17-1 15,35-18-31,-18 19 16,0-1-1,-17 18 1,0 0-1,17 0 1,1-18 0,-1-17-16,0 17 15,-17 18 1,0 0 0,-18 35-1,18-35 1,-1 17-1,19-17 1,-1-17 0,-17 34 15,-1-17-15,19 0-1,-1 0 1,1-18-1,-1 1 1,0 34 0,1-52-16,-1 35 15,0 0 1,1-1 0,-19 1-1,19 0 1,-18 0-1,17-17 1,0-1 0,18 0 15,-17 0-15,-1 1-1,0-19 1,1 19-1,-19-1 1,19 0 0,-1-17-1</inkml:trace>
  <inkml:trace contextRef="#ctx0" brushRef="#br1" timeOffset="48403.63">20655 8925 0,'0'0'0,"0"-17"0,0-1 15,0 0-15,0 1 16,0-1 46,0 0 32,-18 18-63,18-17-15,0 34 62,-17 1-78,17 17 16,-18 1-16,18-1 15,0 53 1,0-53 0,35-17-1,-17-18 1,0-18-16,35-17 16,-18 0-1,36-18 1,-1 18-1,-17-1 1,-35 36 0</inkml:trace>
  <inkml:trace contextRef="#ctx0" brushRef="#br1" timeOffset="48973.36">19720 7426 0,'0'0'0,"-17"0"0,17 18 16,17-18 15,36 0-15,0 0-16,35 0 31,-52 0-31,34 0 16,1-18-1,-36 18 1,-17 0 15,-1 0-31</inkml:trace>
  <inkml:trace contextRef="#ctx0" brushRef="#br1" timeOffset="49438.65">20320 7056 0,'0'0'15,"0"17"1,0 1-16,18 70 16,-18 71-1,17-36 1,-17-52 15,0-36-15,0-53-1,0 1 1,0-18 0,18 17-1,17 0 1,53 1 0,-17 34-1,-53 1 1,-1 0-16,-17 17 15,-17 0-15,-1 18 16,-53 0 0,-52-18 15,35-17-15,52-36-1,19-52-15</inkml:trace>
  <inkml:trace contextRef="#ctx0" brushRef="#br1" timeOffset="49805.62">20091 6897 0,'0'0'0,"17"17"31,1-17-31,0 18 16,140 0-1,-34-18 1,-71 0 15,-36-18-15,-17 0-16,-17 1 15,-36-36 1,0 18 0,-18-18-1,36 17 1,17 19 0</inkml:trace>
  <inkml:trace contextRef="#ctx0" brushRef="#br1" timeOffset="51155.13">27499 5345 0,'-18'0'15,"-35"70"1</inkml:trace>
  <inkml:trace contextRef="#ctx0" brushRef="#br1" timeOffset="51338.37">27111 5838 0,'0'0'16,"-18"18"-16,-17 17 0,0 1 15,17-1-15,-70 88 16</inkml:trace>
  <inkml:trace contextRef="#ctx0" brushRef="#br1" timeOffset="51504.83">26511 6791 0,'0'0'16,"-17"35"-16,-1 1 0,0 16 16,18-16-16</inkml:trace>
  <inkml:trace contextRef="#ctx0" brushRef="#br1" timeOffset="51854.98">25665 8449 0,'0'0'0,"-18"35"0,0 1 16,-17-1-16,0 53 16,-1-53-16,1 54 15,-35 34 1,34-52-1,-17 34 1</inkml:trace>
  <inkml:trace contextRef="#ctx0" brushRef="#br1" timeOffset="52624.53">20602 9137 0,'0'0'0,"-17"0"0,-1-18 0,36 18 47</inkml:trace>
  <inkml:trace contextRef="#ctx0" brushRef="#br1" timeOffset="52771.37">21026 9102 0,'17'0'0,"-34"0"16,52 0-16,-18 0 0,1 0 16,70 17-1,-70-17-15</inkml:trace>
  <inkml:trace contextRef="#ctx0" brushRef="#br1" timeOffset="53072.75">22454 9155 0,'71'17'16,"-36"1"-1,18-18-15,35 0 16,-52 0-16</inkml:trace>
  <inkml:trace contextRef="#ctx0" brushRef="#br1" timeOffset="53388.42">23936 9190 0,'0'0'0,"18"0"0,17 0 16,0-18-16,0 18 15</inkml:trace>
  <inkml:trace contextRef="#ctx0" brushRef="#br1" timeOffset="54105.13">24165 9066 0,'0'0'16,"-17"0"-16,34 18 31</inkml:trace>
  <inkml:trace contextRef="#ctx0" brushRef="#br1" timeOffset="54355.24">24836 9102 0,'0'0'0,"17"0"32,1 0-32,52 0 15,36 0 1,-18 0-1,-70 0 1</inkml:trace>
  <inkml:trace contextRef="#ctx0" brushRef="#br1" timeOffset="56139.5">22578 5891 0,'0'0'16,"0"18"62,0 0-62,17-1-16,-17 1 0,18 70 15,0-53 17,-18-17-32,17 35 15,19-18 1,-1 18-1,18-18 1,0 18 0,0 0-1,-18 0 1,18 0 0,-18 0-1,18 0 1,0 17-1,0-17 1,35 36 0,0-1 15,-35-35-15,-18-36-16,1 36 15,17 18 1,-18-1-1,0-17 1,36 18 0,-1 17-1,-34-35 1,34 18 0,1 17-1,-1 0 1,1-18-1,-18 1 1,17 17 0,1-17 15,-36-36-15,18 36-1,0-1 1,0-17-1,-18 0 1,0-18 0,1 1-1,-19-1-15,36 18 16,-17 0 0,-1-18-1,18 18 1,0-18-1,0 18 1,-18-18 0,0 18 15,18-17-15,0 34-1,-35-52 1,17 17-1,0 0 1,-17-17 0,-1 0-1,1 17 1,0-35 0,-18 17-1,0-34 32,0-18-47,0-1 16,0 19-1</inkml:trace>
  <inkml:trace contextRef="#ctx0" brushRef="#br1" timeOffset="56422.12">25118 8767 0,'0'0'0,"-18"-18"16,0 18-1,36 18 17,17 34-17,18 19 1,-17-18 0,-36-35-1,0-1 1,-18 1-16,-53-1 15,1-17 1,-36 0 0,18 0 15,17-70-15,54 17-16</inkml:trace>
  <inkml:trace contextRef="#ctx0" brushRef="#br1" timeOffset="57257.33">24906 7743 0,'71'-88'32,"-71"53"-32,0 0 15,0-36 1,-18 54-16,-35-36 15,-53 53 1,-17 105 0,35 72-1,70-36 1,89-88 0,-1-53-1,54-106 1,-36-17-1,-53 52 1,-35 89 15,0-1-15,0 107 0,18-36-1,-1-70-15,19 52 16,34-17-1,-35-35 1,-52-36 15,17 0-31</inkml:trace>
  <inkml:trace contextRef="#ctx0" brushRef="#br1" timeOffset="57605.21">24571 7250 0,'0'0'0,"-18"0"0,1 0 0,34 0 31,1 0-15,123 17-1,35-17 1,1-17-1,-107-19 1,-70 1 0,0 17-16,-17-17 15,-19 0-15,1 0 16,-18-18 0,36 35-1,-1 18 1,53 35-1,-17-17 1</inkml:trace>
  <inkml:trace contextRef="#ctx0" brushRef="#br1" timeOffset="57822.43">25277 7532 0,'0'0'0,"-18"0"0,0 0 16,36 17 0,0 1-1,70 17 1,35-17 0,-35 0-1,-52-18-15</inkml:trace>
  <inkml:trace contextRef="#ctx0" brushRef="#br1" timeOffset="58239.21">25859 7408 0,'-18'53'31,"18"-17"-31,0-1 16,0 71-1,0-71-15,-18 71 16,1 17 0,-1-88-1,18-17 1,18-36 0,35-70-1,17 18 1,-35 52-1,1 18 17,-1 35-17,0 36 17,-70-1-17,-18-34 1,18-19-16,-71 19 15,35-19 1,36-87 0</inkml:trace>
  <inkml:trace contextRef="#ctx0" brushRef="#br1" timeOffset="58570.32">25647 7144 0,'0'0'0,"18"0"16,-1 0 0,1 0-16,-1 0 15,54 0 1,53 17 0,-54-17-1,-35 0-15,18-35 16,-35 0-1,-36-53 1,-17 35 0,17 17-1,1 19 1</inkml:trace>
  <inkml:trace contextRef="#ctx0" brushRef="#br1" timeOffset="58722.32">26547 8008 0,'0'0'0,"-18"0"0,-17 18 15,-36-18-15</inkml:trace>
  <inkml:trace contextRef="#ctx0" brushRef="#br1" timeOffset="80707.38">16087 12435 0,'0'0'0,"17"0"16,19-17-16,87-36 31,-105 53-31,-18 17 16,0 19-1,-18-1-15,-17 18 16,-1-18-16,1 1 16,-18-36-1,36 0 1,17-53 0,0 0-1,17 35 1,36-17-1,0 35 17,-18 0-17,-17 17 1,-36 54 0,-17-18-1,17-18 1</inkml:trace>
  <inkml:trace contextRef="#ctx0" brushRef="#br1" timeOffset="82374.31">23954 15487 0,'0'0'0,"0"-35"16,0-1-16,17-34 16,1 35-16,35-36 15,53-70 1,70-53-1,-105 106 1,211-159 0,0 53-1,-106 105 1,-87 72 0,-54-1-1,-17 18 1,-1-17-1,-52-19 17</inkml:trace>
  <inkml:trace contextRef="#ctx0" brushRef="#br1" timeOffset="82641.32">24994 14146 0,'0'0'16,"194"-35"15,-141 17-31,35 18 16,1 0 0,-54 0-16,-17 71 15,-36-36 1,-123 142-1,-36-19 17,124-122-17,36-1 1</inkml:trace>
  <inkml:trace contextRef="#ctx0" brushRef="#br1" timeOffset="91149.77">20955 9084 0,'18'0'110,"-1"0"-95,1 0 1,0 0-16,-1 0 16,1 0-1,-1 0-15,36 0 16,-17 0 0,17 0-1,-1 0 1,-34 0-1,35 0 1,-18 0 0,1 18-1,-1-18 1,18 0 0,0 17-1,0-17 1,17 18 15,1-18-15,-18 0-1,17 0 1,-35 0 0,36 0-1,17 0 1,-17 0-1,17 0 1,-35 18 0,35-18-1,-53 0-15,36 0 16,70 0 15,-70 0-31,52 17 31,1-17-15,-1 0 0,-35 0-1,36 18 1,-1-1 0,-35-17-1,71 0 1,0 0-1,-89 0 1,-17 0-16,18 18 16,-53-18-16,52 18 15,18-1 1,0-17 0,-35 0-1,-35 0 1,-18 18 31,18-18 15,-1 0-46,1 0-1,0 0-15,-1 0 16,1 0 0,-1 0-16,36 18 15,-17-18 1,-19 17 0,-17 1 15,-17-36 47</inkml:trace>
  <inkml:trace contextRef="#ctx0" brushRef="#br1" timeOffset="91509.67">24306 9066 0,'0'0'0,"-17"0"32,34 0-17,1 18 16,17 17-31,-17-17 16,70 35 0,-17 0-1,-18-18 1,-53-17 0,0-1-1,-18-17-15,-35 18 16,-106 53-1,-35 34 1,36-16 0,87-54-1</inkml:trace>
  <inkml:trace contextRef="#ctx0" brushRef="#br1" timeOffset="92249.4">22878 10054 0,'0'0'16,"0"-17"-16,0-1 0,-18 0 16,-123-17-1,123 53 1,-52 35 0,17 70-1,17-17 1,54-71-1,35-35 1,0-18 0,-35 18-16,52-52 15,-35-1 1,1-18 0,-1 1-1,0 34 16,-35 54 1,0 35-17,18 0-15,0 0 16,-1-18-16,18 0 16,1 36-1,17-36 1,-36-17-1,-17-36 32</inkml:trace>
  <inkml:trace contextRef="#ctx0" brushRef="#br1" timeOffset="92642.8">22719 9737 0,'0'0'0,"35"0"0,36 17 16,-1 1-1,-17-18-15,53 0 16,-71-18 0,1 1-1,-54-19 1,0 1 0,1 0-1,-36-18 16,35 35-15,-17-17 0,17 35-1,1 0-15</inkml:trace>
  <inkml:trace contextRef="#ctx0" brushRef="#br1" timeOffset="92809.38">23319 10195 0,'0'0'0,"-18"-17"32,36 34-17</inkml:trace>
  <inkml:trace contextRef="#ctx0" brushRef="#br1" timeOffset="99741.45">10301 5786 0,'88'-36'31,"-17"1"-31,-1 0 16,-34-1 0,-19 36-16,1 0 15,-36 18 1,-52 53 0,17-36-1,70-35 16,1 0-15,53 0 0,-36 0-1,0 0 1,-17 0 0,-18 18 15</inkml:trace>
  <inkml:trace contextRef="#ctx0" brushRef="#br1" timeOffset="100690.69">18979 6297 0,'0'0'16,"-35"18"0</inkml:trace>
  <inkml:trace contextRef="#ctx0" brushRef="#br1" timeOffset="103693.98">22384 5838 0,'0'-17'16,"17"17"0,-34 17 109,17 1-110,-18 0-15,0 17 16,1 0-16,-18 1 15,17 16 1,-17 1 0,-1 18-1,1-18 1,-18 17 0,36-17-1,-36 18 1,17-1-1,1 1 1,0 0 0,17-19-1,-17 19 1,-18 53 0,18-54-1,-1 1 16,1-1-15,0 1 0,0-1-1,-1-17 1,-17 35 0,18-17-1,0 17 1,0-17-1,-1-1 1,1 18 0,17-35-1,1-35-15,-1 35 16,-35 17 0,18 19-1,0-1 16,17-70-31,0 34 16,-17 19 0,35-53-1,-18-1-15,-17 54 16,-18 35 0,18-18-1,-18-18 1,18 1-1,17-18 1,0-18 0,1 0-1,-18 18 1,-1 0 0,1 0 15,0 18-16,-1-36 1,19 18 0,-1-35-1,18-1 1,-18 1 0,18-36-1,0-17-15</inkml:trace>
  <inkml:trace contextRef="#ctx0" brushRef="#br1" timeOffset="104309.77">22296 6032 0,'17'-17'0,"-34"34"0,52-52 0,18-35 31,-53 52-31,17 0 16,-34 18-1,-71 71 1,-36 35 0,-123 70-1,106-70 1,141-88 0,0-36-1,18-17-15</inkml:trace>
  <inkml:trace contextRef="#ctx0" brushRef="#br1" timeOffset="104478.06">22348 5927 0,'0'0'0,"0"35"16,36 71 0,-19 0-1,36 35 1,-35-35-1,-18-36 1</inkml:trace>
  <inkml:trace contextRef="#ctx0" brushRef="#br1" timeOffset="104977.67">21431 5768 0,'0'0'15,"0"-18"-15,-17 18 16,17 18-1,0 105 1,0 54 0,-18-71-1,0-89 1,18-34 15,18-1-31,17-35 31,18 18-15,18 17 0,-54 18-16,54 18 15,-53 17 1,-36 36 0,-88-1-1,0-35 1,36-70-1,87-35 1</inkml:trace>
  <inkml:trace contextRef="#ctx0" brushRef="#br1" timeOffset="105277.67">21414 5539 0,'0'17'15,"17"1"1,36 0 0,-18-1-16,54-17 15,-36 0-15,17-17 16,-17-19 0,-53-34-1,-35-54 1,-53 36-1,35 35 1,17 18 0,19 17-1,34 1 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5-04T14:33:24.632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10195 7885 0,'0'-18'32,"18"-35"-17,17 18-15,71-18 16,-18 18 0,-53 17-16,36 18 15,-36 0 1,-35 18-1,-17 17 1,-89 53 15,71-88-15,17 0 0,36-18 15,87-87-16,19 34 1,-54 53 0,1 1-1,-71 34 1,0 1 0,-35 17-1,17-35-15</inkml:trace>
  <inkml:trace contextRef="#ctx0" brushRef="#br0" timeOffset="2316.54">15311 6738 0,'0'0'16,"-18"18"-16,-70 88 15,52-54 1,-52 125 0,-88 17-1,-1 18 1,19-36-1,70-88 1,70-70 0,0-18-1,36-18-15</inkml:trace>
  <inkml:trace contextRef="#ctx0" brushRef="#br0" timeOffset="2566.27">14940 7214 0,'0'0'0,"18"-17"16,-1 34-16,-17 1 15,18 0-15,0 70 16,-18 176 0,0 54-1,0-54 1,0-122-1,17 34 17,1-141-17,0-52-15</inkml:trace>
  <inkml:trace contextRef="#ctx0" brushRef="#br0" timeOffset="2816.33">15875 6826 0,'0'0'0,"-18"36"16,1-1-16,-71 159 15,-89 53 1,18-71-1,71-88-15,18-17 16,-71 70 15,123-159-31</inkml:trace>
  <inkml:trace contextRef="#ctx0" brushRef="#br0" timeOffset="3001.44">15857 6773 0,'0'0'16,"18"-17"-16,0 17 0,70 0 15,53 17 1,88 36 0,-123 0-1,-88-18-15,-18 36 16</inkml:trace>
  <inkml:trace contextRef="#ctx0" brushRef="#br0" timeOffset="3183.17">15928 7408 0,'0'0'0,"53"0"31,-18 0-31,18 0 15,106-35 1,-71 35 0,-88 18-16</inkml:trace>
  <inkml:trace contextRef="#ctx0" brushRef="#br0" timeOffset="3350.89">15857 7743 0,'0'0'15,"-35"0"-15,70 0 32,106-35-17,1-18 1,-37 36 0,-69 34-16</inkml:trace>
  <inkml:trace contextRef="#ctx0" brushRef="#br0" timeOffset="3516.32">15981 7920 0,'0'0'0,"-18"0"15,71 0 1,35-35 0,53-1-1,-88 19-15,53 17 16,-18 0-1</inkml:trace>
  <inkml:trace contextRef="#ctx0" brushRef="#br0" timeOffset="4101.5">16298 8696 0,'0'0'15,"-88"35"-15,-18 1 0,-123 34 16,-36-35 0,-193-52-1,140-89 1,195 35-16,35-35 16,-142-370-1,230 18 1,194 122-1,18 160 17,123-36-17,177 1 1,-265 105-16,158 18 16,-52 88-1,18 53 1,52 194-1,-211 105 1,-142-16 0,-123 16-1,0-228 1,-247 299 0,-17-88-1,-195 89 1,1-107-1,405-282-15,-212 89 32,-17-71-17,-17-18 1,34-88 0,177-70-1</inkml:trace>
  <inkml:trace contextRef="#ctx0" brushRef="#br0" timeOffset="4900.46">16263 7691 0,'0'-18'15,"18"18"1,-1 0-1,-17-18 1,0 36 31,-17 17-31,-1 0-16,0 1 15,-17 34 1,0-17-1,35-53-15</inkml:trace>
  <inkml:trace contextRef="#ctx0" brushRef="#br0" timeOffset="5817.49">19597 6703 0,'0'0'0,"-18"-18"15,-17 18-15,0 0 0,-159 229 32,-53 71-17,-18 18 1,71-107-1,141-140 17,71-106-17,-1-18-15</inkml:trace>
  <inkml:trace contextRef="#ctx0" brushRef="#br0" timeOffset="5985.04">19509 6773 0,'0'0'0,"53"18"0,-1 17 16,1 1-16,71 34 15,35-17 1,-89 18 0,-88-1-1</inkml:trace>
  <inkml:trace contextRef="#ctx0" brushRef="#br0" timeOffset="6150.36">19156 7514 0,'0'0'0,"17"0"0,1 0 16,88 0-1,141-35 1,-106 0-1,-88 17-15,-18 18 0</inkml:trace>
  <inkml:trace contextRef="#ctx0" brushRef="#br0" timeOffset="6601.21">19156 7955 0,'35'0'31,"18"-18"-31,18 1 16,70-36-16,17-18 31,-87 71-15,-124 106 0,-106 88-1,106-141 1,0 18-16,-52 52 15,69-17 1,142-106 0,35-71-1,142-105 1,-72 53 0,-70 70-1,-88 53 1,-17 88-1,-19-35 1,54 194 15,17-106-15,35-106 0,-87-35-16</inkml:trace>
  <inkml:trace contextRef="#ctx0" brushRef="#br0" timeOffset="7083.28">21131 6844 0,'0'0'0,"0"-53"0,53-18 15,0 54-15,106-36 16,70 0-1,-88 88 1,-141 53 15,-123 159-15,35-53 0,88-70-1,35-71-15,36 35 16,34 88-1,1 36 1,-71-18 0,-70 0-1,-35-70 1,-36 17 0,-71-18-1,-17-52 1,36-71 15,34-18-15,36-88-1,53 18 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5-04T14:39:56.433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13723 9190 0,'0'0'0,"0"-18"0,-18 18 16,1 0 15,-1 35-31,-17 1 16,0 17-16,-18 35 15,0 0-15,-18 53 16,-35 0-16,1 36 16,-19-36-16,36-18 15,0-35-15,52-35 0,1-17 16,17-19-16,36-34 16,0-19-16</inkml:trace>
  <inkml:trace contextRef="#ctx0" brushRef="#br0" timeOffset="1">13229 9596 0,'0'0'0,"18"0"0,52 141 31,-17 476 0,-53-511-31,0 70 16,0-17-1,18-141 17,0-36-32</inkml:trace>
  <inkml:trace contextRef="#ctx0" brushRef="#br0" timeOffset="2">14287 8837 0,'-17'18'16,"34"-36"-16,-69 53 0,-72 142 16,89-107-16,-71 89 15,-35 53 1,70-142-1</inkml:trace>
  <inkml:trace contextRef="#ctx0" brushRef="#br0" timeOffset="3">14164 8961 0,'0'0'0,"35"-18"0,36 18 16,88 0-1,-1 35 1,-105 18 0,-35 0-16</inkml:trace>
  <inkml:trace contextRef="#ctx0" brushRef="#br0" timeOffset="4">14058 9666 0,'0'0'0,"141"-35"32,-70 0-17,141-36 1,-124 71-16</inkml:trace>
  <inkml:trace contextRef="#ctx0" brushRef="#br0" timeOffset="5">14058 10054 0,'0'0'0,"18"0"0,-18-17 15,17-1-15,89-17 16,71-18 0,87-36-1,-176 107 1,-70 70-1,-106 142 1,-18-72 15,71-52-15,70-53 0,0-53-16</inkml:trace>
  <inkml:trace contextRef="#ctx0" brushRef="#br0" timeOffset="6">14517 11183 0,'0'0'0,"-141"18"0,-159 35 16,18-36 0,-89-52-1,248 0-15</inkml:trace>
  <inkml:trace contextRef="#ctx0" brushRef="#br0" timeOffset="7">14340 10460 0,'18'0'15,"0"0"-15,123 17 32,-88 1-32,53 17 15,-54-17-15,54 0 16</inkml:trace>
  <inkml:trace contextRef="#ctx0" brushRef="#br0" timeOffset="8">14623 11236 0,'0'0'0,"-106"35"0,-141 1 15,-159 16 1,283-52 0,-36 0-16,-123-52 15,-36-143 1,142-157 0,123 34-1,88-299 1,142 17 15,-1 371-15,89 88-1,-89 70-15,212-52 16,194 70 0,-229 70-1,123 230 1,-247 141-1,-211-246 1,-159 563 0,53-529-1,-247 248 1,-53-71 0,35-159-1,-53-18 1,265-158 15,123-54-31</inkml:trace>
  <inkml:trace contextRef="#ctx0" brushRef="#br0" timeOffset="9">16986 9031 0,'-17'18'0,"34"-36"0,-87 36 16,34-1-16,-69 36 0,-1 88 15,35-52 17,18-54-32,0 18 0</inkml:trace>
  <inkml:trace contextRef="#ctx0" brushRef="#br0" timeOffset="10">16686 9207 0,'0'0'16,"36"0"-16,-19 0 0,19 0 16,140 0-1,-17 36 1,-106 52 0,-71-53-1</inkml:trace>
  <inkml:trace contextRef="#ctx0" brushRef="#br0" timeOffset="11">16598 9825 0,'-53'17'16,"106"-34"-16,-88 34 15,70-34-15,18-1 16,176-52 0,-52 52-1,-160 53 1,-34 53-1,-107 107 1,-87 16 0,140-158-1,106-71 1,36-17 0,88-53-1,-71 70 1,-70 18-16,-18 71 31,-53 35-15,-18 35-1,18 0 1,53-35 0,124-124-1,52-88 1,-53 18-1,19-18 1,-54 89 0,-35 70-1,-18 52 1,36-34 0,17-71-1,-71-18 1</inkml:trace>
  <inkml:trace contextRef="#ctx0" brushRef="#br0" timeOffset="12">18027 9472 0,'0'0'0,"18"-18"0,-18 1 15,17-1-15,54-17 16,-18 17-16,70-17 15,36 17 1,-106 54 0,-88 105-1,-54 53 1,54-71 0,53 1-1,52-36 1,71 18 15,-52 0-15,-107-36-1,-123 54 1,-106-72 0,88-52-1,0-52 1,89-1-1,52 0 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預留位置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dirty="0"/>
          </a:p>
        </p:txBody>
      </p:sp>
      <p:sp>
        <p:nvSpPr>
          <p:cNvPr id="3" name="日期預留位置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D81CB75E-0C48-4433-BA77-C1F21AF9D86A}" type="datetime1">
              <a:rPr lang="zh-TW" altLang="en-US" smtClean="0"/>
              <a:pPr/>
              <a:t>2022/5/23</a:t>
            </a:fld>
            <a:endParaRPr lang="zh-TW" altLang="en-US" dirty="0"/>
          </a:p>
        </p:txBody>
      </p:sp>
      <p:sp>
        <p:nvSpPr>
          <p:cNvPr id="4" name="投影片影像預留位置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zh-TW" altLang="en-US" dirty="0"/>
          </a:p>
        </p:txBody>
      </p:sp>
      <p:sp>
        <p:nvSpPr>
          <p:cNvPr id="5" name="備忘稿預留位置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TW" altLang="en-US" dirty="0"/>
              <a:t>按一下以編輯母片文字樣式</a:t>
            </a:r>
          </a:p>
          <a:p>
            <a:pPr lvl="1" rtl="0"/>
            <a:r>
              <a:rPr lang="zh-TW" altLang="en-US" dirty="0"/>
              <a:t>第二層</a:t>
            </a:r>
          </a:p>
          <a:p>
            <a:pPr lvl="2" rtl="0"/>
            <a:r>
              <a:rPr lang="zh-TW" altLang="en-US" dirty="0"/>
              <a:t>第三層</a:t>
            </a:r>
          </a:p>
          <a:p>
            <a:pPr lvl="3" rtl="0"/>
            <a:r>
              <a:rPr lang="zh-TW" altLang="en-US" dirty="0"/>
              <a:t>第四層</a:t>
            </a:r>
          </a:p>
          <a:p>
            <a:pPr lvl="4" rtl="0"/>
            <a:r>
              <a:rPr lang="zh-TW" altLang="en-US" dirty="0"/>
              <a:t>第五層</a:t>
            </a:r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DED491D0-8E1B-49C7-849B-A28568D94497}" type="slidenum">
              <a:rPr lang="en-US" altLang="zh-TW" smtClean="0"/>
              <a:pPr/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72632588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n-US" altLang="zh-TW" smtClean="0"/>
              <a:t>1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29069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n-US" altLang="zh-TW" smtClean="0"/>
              <a:t>10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7340377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n-US" altLang="zh-TW" smtClean="0"/>
              <a:t>11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7022864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n-US" altLang="zh-TW" smtClean="0"/>
              <a:t>12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2432404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n-US" altLang="zh-TW" smtClean="0"/>
              <a:t>13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6377555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n-US" altLang="zh-TW" smtClean="0"/>
              <a:t>14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9909645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n-US" altLang="zh-TW" smtClean="0"/>
              <a:t>15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7905339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n-US" altLang="zh-TW" smtClean="0"/>
              <a:t>16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6585071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n-US" altLang="zh-TW" smtClean="0"/>
              <a:t>17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37261333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n-US" altLang="zh-TW" smtClean="0"/>
              <a:t>18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61391018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n-US" altLang="zh-TW" smtClean="0"/>
              <a:t>19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8920393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n-US" altLang="zh-TW" smtClean="0"/>
              <a:t>2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705091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n-US" altLang="zh-TW" smtClean="0"/>
              <a:t>20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65766163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n-US" altLang="zh-TW" smtClean="0"/>
              <a:t>21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90705803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n-US" altLang="zh-TW" smtClean="0"/>
              <a:t>22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86526043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n-US" altLang="zh-TW" smtClean="0"/>
              <a:t>23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28332204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n-US" altLang="zh-TW" smtClean="0"/>
              <a:t>24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51234068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n-US" altLang="zh-TW" smtClean="0"/>
              <a:t>25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44016626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n-US" altLang="zh-TW" smtClean="0"/>
              <a:t>26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1648580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n-US" altLang="zh-TW" smtClean="0"/>
              <a:t>27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38834992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n-US" altLang="zh-TW" smtClean="0"/>
              <a:t>28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52709775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n-US" altLang="zh-TW" smtClean="0"/>
              <a:t>29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5753023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n-US" altLang="zh-TW" smtClean="0"/>
              <a:t>3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96514049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n-US" altLang="zh-TW" smtClean="0"/>
              <a:t>30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17596792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n-US" altLang="zh-TW" smtClean="0"/>
              <a:t>33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23373892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n-US" altLang="zh-TW" smtClean="0"/>
              <a:t>34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91220174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n-US" altLang="zh-TW" smtClean="0"/>
              <a:t>35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84018510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n-US" altLang="zh-TW" smtClean="0"/>
              <a:t>36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33043871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n-US" altLang="zh-TW" smtClean="0"/>
              <a:t>37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13139293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n-US" altLang="zh-TW" smtClean="0"/>
              <a:t>38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04683048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n-US" altLang="zh-TW" smtClean="0"/>
              <a:t>39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8165866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n-US" altLang="zh-TW" smtClean="0"/>
              <a:t>4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4252279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n-US" altLang="zh-TW" smtClean="0"/>
              <a:t>5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8511869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n-US" altLang="zh-TW" smtClean="0"/>
              <a:t>6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5574187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n-US" altLang="zh-TW" smtClean="0"/>
              <a:t>7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2775351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n-US" altLang="zh-TW" smtClean="0"/>
              <a:t>8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9366533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n-US" altLang="zh-TW" smtClean="0"/>
              <a:t>9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0325167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2832533" y="1371600"/>
            <a:ext cx="9359467" cy="2971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dirty="0"/>
          </a:p>
        </p:txBody>
      </p:sp>
      <p:sp>
        <p:nvSpPr>
          <p:cNvPr id="10" name="矩形 9"/>
          <p:cNvSpPr/>
          <p:nvPr/>
        </p:nvSpPr>
        <p:spPr>
          <a:xfrm>
            <a:off x="2832533" y="4462272"/>
            <a:ext cx="9359467" cy="10332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dirty="0"/>
          </a:p>
        </p:txBody>
      </p:sp>
      <p:sp>
        <p:nvSpPr>
          <p:cNvPr id="2" name="標題 1"/>
          <p:cNvSpPr>
            <a:spLocks noGrp="1"/>
          </p:cNvSpPr>
          <p:nvPr>
            <p:ph type="ctrTitle"/>
          </p:nvPr>
        </p:nvSpPr>
        <p:spPr bwMode="black">
          <a:xfrm>
            <a:off x="3175199" y="1943842"/>
            <a:ext cx="8500062" cy="2387600"/>
          </a:xfrm>
        </p:spPr>
        <p:txBody>
          <a:bodyPr rtlCol="0" anchor="b"/>
          <a:lstStyle>
            <a:lvl1pPr algn="l">
              <a:lnSpc>
                <a:spcPct val="90000"/>
              </a:lnSpc>
              <a:defRPr sz="6000" b="1">
                <a:solidFill>
                  <a:schemeClr val="tx1"/>
                </a:solidFill>
              </a:defRPr>
            </a:lvl1pPr>
          </a:lstStyle>
          <a:p>
            <a:pPr rt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3175199" y="4538659"/>
            <a:ext cx="8500062" cy="865321"/>
          </a:xfrm>
        </p:spPr>
        <p:txBody>
          <a:bodyPr rtlCol="0"/>
          <a:lstStyle>
            <a:lvl1pPr marL="0" indent="0" algn="l">
              <a:spcBef>
                <a:spcPts val="0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TW" altLang="en-US"/>
              <a:t>按一下以編輯母片子標題樣式</a:t>
            </a:r>
            <a:endParaRPr lang="zh-TW" altLang="en-US" dirty="0"/>
          </a:p>
        </p:txBody>
      </p:sp>
      <p:sp>
        <p:nvSpPr>
          <p:cNvPr id="11" name="日期預留位置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rtl="0"/>
            <a:fld id="{8B6B7473-3841-4310-A92D-45F4234A4D99}" type="datetime1">
              <a:rPr lang="zh-TW" altLang="en-US" smtClean="0"/>
              <a:t>2022/5/23</a:t>
            </a:fld>
            <a:endParaRPr lang="zh-TW" altLang="en-US" dirty="0"/>
          </a:p>
        </p:txBody>
      </p:sp>
      <p:sp>
        <p:nvSpPr>
          <p:cNvPr id="12" name="頁尾預留位置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rtl="0"/>
            <a:endParaRPr lang="zh-TW" altLang="en-US" dirty="0"/>
          </a:p>
        </p:txBody>
      </p:sp>
      <p:sp>
        <p:nvSpPr>
          <p:cNvPr id="13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rtl="0"/>
            <a:fld id="{BD266BE7-899D-4075-917F-DBDE33B6B692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47549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直排文字預留位置 2"/>
          <p:cNvSpPr>
            <a:spLocks noGrp="1"/>
          </p:cNvSpPr>
          <p:nvPr>
            <p:ph type="body" orient="vert" idx="1"/>
          </p:nvPr>
        </p:nvSpPr>
        <p:spPr/>
        <p:txBody>
          <a:bodyPr vert="vert" rtlCol="0"/>
          <a:lstStyle/>
          <a:p>
            <a:pPr lvl="0" rtl="0"/>
            <a:r>
              <a:rPr lang="zh-TW" altLang="en-US"/>
              <a:t>按一下以編輯母片文字樣式</a:t>
            </a:r>
          </a:p>
          <a:p>
            <a:pPr lvl="1" rtl="0"/>
            <a:r>
              <a:rPr lang="zh-TW" altLang="en-US"/>
              <a:t>第二層</a:t>
            </a:r>
          </a:p>
          <a:p>
            <a:pPr lvl="2" rtl="0"/>
            <a:r>
              <a:rPr lang="zh-TW" altLang="en-US"/>
              <a:t>第三層</a:t>
            </a:r>
          </a:p>
          <a:p>
            <a:pPr lvl="3" rtl="0"/>
            <a:r>
              <a:rPr lang="zh-TW" altLang="en-US"/>
              <a:t>第四層</a:t>
            </a:r>
          </a:p>
          <a:p>
            <a:pPr lvl="4" rtl="0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E8DA54F-09DA-40C7-94BF-F70C65D47277}" type="datetime1">
              <a:rPr lang="zh-TW" altLang="en-US" smtClean="0"/>
              <a:t>2022/5/23</a:t>
            </a:fld>
            <a:endParaRPr lang="zh-TW" altLang="en-US" dirty="0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D266BE7-899D-4075-917F-DBDE33B6B692}" type="slidenum">
              <a:rPr lang="en-US" altLang="zh-TW" smtClean="0"/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664405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 rot="5400000">
            <a:off x="8267671" y="3370131"/>
            <a:ext cx="6858000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 rot="5400000">
            <a:off x="7523375" y="2743540"/>
            <a:ext cx="6857433" cy="1371487"/>
          </a:xfrm>
          <a:prstGeom prst="rect">
            <a:avLst/>
          </a:prstGeom>
        </p:spPr>
      </p:pic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10266348" y="462249"/>
            <a:ext cx="1370886" cy="5714714"/>
          </a:xfrm>
        </p:spPr>
        <p:txBody>
          <a:bodyPr vert="vert" rtlCol="0"/>
          <a:lstStyle/>
          <a:p>
            <a:pPr rt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直排文字預留位置 2"/>
          <p:cNvSpPr>
            <a:spLocks noGrp="1"/>
          </p:cNvSpPr>
          <p:nvPr>
            <p:ph type="body" orient="vert" idx="1"/>
          </p:nvPr>
        </p:nvSpPr>
        <p:spPr>
          <a:xfrm>
            <a:off x="378199" y="462249"/>
            <a:ext cx="9693088" cy="5714714"/>
          </a:xfrm>
        </p:spPr>
        <p:txBody>
          <a:bodyPr vert="vert" rtlCol="0"/>
          <a:lstStyle/>
          <a:p>
            <a:pPr lvl="0" rtl="0"/>
            <a:r>
              <a:rPr lang="zh-TW" altLang="en-US"/>
              <a:t>按一下以編輯母片文字樣式</a:t>
            </a:r>
          </a:p>
          <a:p>
            <a:pPr lvl="1" rtl="0"/>
            <a:r>
              <a:rPr lang="zh-TW" altLang="en-US"/>
              <a:t>第二層</a:t>
            </a:r>
          </a:p>
          <a:p>
            <a:pPr lvl="2" rtl="0"/>
            <a:r>
              <a:rPr lang="zh-TW" altLang="en-US"/>
              <a:t>第三層</a:t>
            </a:r>
          </a:p>
          <a:p>
            <a:pPr lvl="3" rtl="0"/>
            <a:r>
              <a:rPr lang="zh-TW" altLang="en-US"/>
              <a:t>第四層</a:t>
            </a:r>
          </a:p>
          <a:p>
            <a:pPr lvl="4" rtl="0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10"/>
          </p:nvPr>
        </p:nvSpPr>
        <p:spPr>
          <a:xfrm>
            <a:off x="378199" y="6356350"/>
            <a:ext cx="1971947" cy="365125"/>
          </a:xfrm>
        </p:spPr>
        <p:txBody>
          <a:bodyPr rtlCol="0"/>
          <a:lstStyle/>
          <a:p>
            <a:pPr rtl="0"/>
            <a:fld id="{D54919F1-24D0-4E1A-AA72-938259D33249}" type="datetime1">
              <a:rPr lang="zh-TW" altLang="en-US" smtClean="0"/>
              <a:t>2022/5/23</a:t>
            </a:fld>
            <a:endParaRPr lang="zh-TW" altLang="en-US" dirty="0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>
          <a:xfrm>
            <a:off x="2382374" y="6356350"/>
            <a:ext cx="5687786" cy="365125"/>
          </a:xfrm>
        </p:spPr>
        <p:txBody>
          <a:bodyPr rtlCol="0"/>
          <a:lstStyle/>
          <a:p>
            <a:pPr rtl="0"/>
            <a:endParaRPr lang="zh-TW" altLang="en-US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>
          <a:xfrm>
            <a:off x="8102389" y="6356350"/>
            <a:ext cx="1968898" cy="365125"/>
          </a:xfrm>
        </p:spPr>
        <p:txBody>
          <a:bodyPr rtlCol="0"/>
          <a:lstStyle/>
          <a:p>
            <a:pPr rtl="0"/>
            <a:fld id="{BD266BE7-899D-4075-917F-DBDE33B6B692}" type="slidenum">
              <a:rPr lang="en-US" altLang="zh-TW" smtClean="0"/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029411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內容預留位置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zh-TW" altLang="en-US"/>
              <a:t>按一下以編輯母片文字樣式</a:t>
            </a:r>
          </a:p>
          <a:p>
            <a:pPr lvl="1" rtl="0"/>
            <a:r>
              <a:rPr lang="zh-TW" altLang="en-US"/>
              <a:t>第二層</a:t>
            </a:r>
          </a:p>
          <a:p>
            <a:pPr lvl="2" rtl="0"/>
            <a:r>
              <a:rPr lang="zh-TW" altLang="en-US"/>
              <a:t>第三層</a:t>
            </a:r>
          </a:p>
          <a:p>
            <a:pPr lvl="3" rtl="0"/>
            <a:r>
              <a:rPr lang="zh-TW" altLang="en-US"/>
              <a:t>第四層</a:t>
            </a:r>
          </a:p>
          <a:p>
            <a:pPr lvl="4" rtl="0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E77D3FD-330B-4CB0-A3EC-FEEB68936716}" type="datetime1">
              <a:rPr lang="zh-TW" altLang="en-US" smtClean="0"/>
              <a:t>2022/5/23</a:t>
            </a:fld>
            <a:endParaRPr lang="zh-TW" altLang="en-US" dirty="0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D266BE7-899D-4075-917F-DBDE33B6B692}" type="slidenum">
              <a:rPr lang="en-US" altLang="zh-TW" smtClean="0"/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5413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3502152" y="-20637"/>
            <a:ext cx="7315200" cy="434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dirty="0"/>
          </a:p>
        </p:txBody>
      </p:sp>
      <p:sp>
        <p:nvSpPr>
          <p:cNvPr id="9" name="矩形 8"/>
          <p:cNvSpPr/>
          <p:nvPr/>
        </p:nvSpPr>
        <p:spPr>
          <a:xfrm>
            <a:off x="3502152" y="4462272"/>
            <a:ext cx="7315200" cy="17190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 bwMode="black">
          <a:xfrm>
            <a:off x="3838015" y="658346"/>
            <a:ext cx="6597464" cy="3664417"/>
          </a:xfrm>
        </p:spPr>
        <p:txBody>
          <a:bodyPr rtlCol="0" anchor="b">
            <a:normAutofit/>
          </a:bodyPr>
          <a:lstStyle>
            <a:lvl1pPr>
              <a:lnSpc>
                <a:spcPct val="90000"/>
              </a:lnSpc>
              <a:defRPr sz="5000" b="1">
                <a:solidFill>
                  <a:schemeClr val="tx1"/>
                </a:solidFill>
              </a:defRPr>
            </a:lvl1pPr>
          </a:lstStyle>
          <a:p>
            <a:pPr rt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文字預留位置 2"/>
          <p:cNvSpPr>
            <a:spLocks noGrp="1"/>
          </p:cNvSpPr>
          <p:nvPr>
            <p:ph type="body" idx="1"/>
          </p:nvPr>
        </p:nvSpPr>
        <p:spPr>
          <a:xfrm>
            <a:off x="3838014" y="4589463"/>
            <a:ext cx="6597465" cy="1500187"/>
          </a:xfrm>
        </p:spPr>
        <p:txBody>
          <a:bodyPr rtlCol="0"/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rtl="0"/>
            <a:fld id="{B24CB66F-0E05-4060-91FE-0E267F1F994D}" type="datetime1">
              <a:rPr lang="zh-TW" altLang="en-US" smtClean="0"/>
              <a:t>2022/5/23</a:t>
            </a:fld>
            <a:endParaRPr lang="zh-TW" altLang="en-US" dirty="0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rtl="0"/>
            <a:endParaRPr lang="zh-TW" altLang="en-US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rtl="0"/>
            <a:fld id="{BD266BE7-899D-4075-917F-DBDE33B6B692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82452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內容預留位置 2"/>
          <p:cNvSpPr>
            <a:spLocks noGrp="1"/>
          </p:cNvSpPr>
          <p:nvPr>
            <p:ph sz="half" idx="1"/>
          </p:nvPr>
        </p:nvSpPr>
        <p:spPr>
          <a:xfrm>
            <a:off x="1280160" y="2194560"/>
            <a:ext cx="4489704" cy="3986784"/>
          </a:xfrm>
        </p:spPr>
        <p:txBody>
          <a:bodyPr rtlCol="0"/>
          <a:lstStyle/>
          <a:p>
            <a:pPr lvl="0" rtl="0"/>
            <a:r>
              <a:rPr lang="zh-TW" altLang="en-US"/>
              <a:t>按一下以編輯母片文字樣式</a:t>
            </a:r>
          </a:p>
          <a:p>
            <a:pPr lvl="1" rtl="0"/>
            <a:r>
              <a:rPr lang="zh-TW" altLang="en-US"/>
              <a:t>第二層</a:t>
            </a:r>
          </a:p>
          <a:p>
            <a:pPr lvl="2" rtl="0"/>
            <a:r>
              <a:rPr lang="zh-TW" altLang="en-US"/>
              <a:t>第三層</a:t>
            </a:r>
          </a:p>
          <a:p>
            <a:pPr lvl="3" rtl="0"/>
            <a:r>
              <a:rPr lang="zh-TW" altLang="en-US"/>
              <a:t>第四層</a:t>
            </a:r>
          </a:p>
          <a:p>
            <a:pPr lvl="4" rtl="0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4" name="內容預留位置 3"/>
          <p:cNvSpPr>
            <a:spLocks noGrp="1"/>
          </p:cNvSpPr>
          <p:nvPr>
            <p:ph sz="half" idx="2"/>
          </p:nvPr>
        </p:nvSpPr>
        <p:spPr>
          <a:xfrm>
            <a:off x="6415368" y="2194560"/>
            <a:ext cx="4493424" cy="3986784"/>
          </a:xfrm>
        </p:spPr>
        <p:txBody>
          <a:bodyPr rtlCol="0"/>
          <a:lstStyle/>
          <a:p>
            <a:pPr lvl="0" rtl="0"/>
            <a:r>
              <a:rPr lang="zh-TW" altLang="en-US"/>
              <a:t>按一下以編輯母片文字樣式</a:t>
            </a:r>
          </a:p>
          <a:p>
            <a:pPr lvl="1" rtl="0"/>
            <a:r>
              <a:rPr lang="zh-TW" altLang="en-US"/>
              <a:t>第二層</a:t>
            </a:r>
          </a:p>
          <a:p>
            <a:pPr lvl="2" rtl="0"/>
            <a:r>
              <a:rPr lang="zh-TW" altLang="en-US"/>
              <a:t>第三層</a:t>
            </a:r>
          </a:p>
          <a:p>
            <a:pPr lvl="3" rtl="0"/>
            <a:r>
              <a:rPr lang="zh-TW" altLang="en-US"/>
              <a:t>第四層</a:t>
            </a:r>
          </a:p>
          <a:p>
            <a:pPr lvl="4" rtl="0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5" name="日期預留位置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05970C7-53D0-4037-A35C-F4391F0487AD}" type="datetime1">
              <a:rPr lang="zh-TW" altLang="en-US" smtClean="0"/>
              <a:t>2022/5/23</a:t>
            </a:fld>
            <a:endParaRPr lang="zh-TW" altLang="en-US" dirty="0"/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D266BE7-899D-4075-917F-DBDE33B6B692}" type="slidenum">
              <a:rPr lang="en-US" altLang="zh-TW" smtClean="0"/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201040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文字預留位置 2"/>
          <p:cNvSpPr>
            <a:spLocks noGrp="1"/>
          </p:cNvSpPr>
          <p:nvPr>
            <p:ph type="body" idx="1"/>
          </p:nvPr>
        </p:nvSpPr>
        <p:spPr>
          <a:xfrm>
            <a:off x="1280160" y="1828456"/>
            <a:ext cx="4489704" cy="830695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預留位置 3"/>
          <p:cNvSpPr>
            <a:spLocks noGrp="1"/>
          </p:cNvSpPr>
          <p:nvPr>
            <p:ph sz="half" idx="2"/>
          </p:nvPr>
        </p:nvSpPr>
        <p:spPr>
          <a:xfrm>
            <a:off x="1280160" y="2743194"/>
            <a:ext cx="4489704" cy="3433769"/>
          </a:xfrm>
        </p:spPr>
        <p:txBody>
          <a:bodyPr rtlCol="0"/>
          <a:lstStyle/>
          <a:p>
            <a:pPr lvl="0" rtl="0"/>
            <a:r>
              <a:rPr lang="zh-TW" altLang="en-US"/>
              <a:t>按一下以編輯母片文字樣式</a:t>
            </a:r>
          </a:p>
          <a:p>
            <a:pPr lvl="1" rtl="0"/>
            <a:r>
              <a:rPr lang="zh-TW" altLang="en-US"/>
              <a:t>第二層</a:t>
            </a:r>
          </a:p>
          <a:p>
            <a:pPr lvl="2" rtl="0"/>
            <a:r>
              <a:rPr lang="zh-TW" altLang="en-US"/>
              <a:t>第三層</a:t>
            </a:r>
          </a:p>
          <a:p>
            <a:pPr lvl="3" rtl="0"/>
            <a:r>
              <a:rPr lang="zh-TW" altLang="en-US"/>
              <a:t>第四層</a:t>
            </a:r>
          </a:p>
          <a:p>
            <a:pPr lvl="4" rtl="0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5" name="文字預留位置 4"/>
          <p:cNvSpPr>
            <a:spLocks noGrp="1"/>
          </p:cNvSpPr>
          <p:nvPr>
            <p:ph type="body" sz="quarter" idx="3"/>
          </p:nvPr>
        </p:nvSpPr>
        <p:spPr>
          <a:xfrm>
            <a:off x="6419088" y="1828456"/>
            <a:ext cx="4489704" cy="830695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預留位置 5"/>
          <p:cNvSpPr>
            <a:spLocks noGrp="1"/>
          </p:cNvSpPr>
          <p:nvPr>
            <p:ph sz="quarter" idx="4"/>
          </p:nvPr>
        </p:nvSpPr>
        <p:spPr>
          <a:xfrm>
            <a:off x="6419088" y="2743194"/>
            <a:ext cx="4489704" cy="3433769"/>
          </a:xfrm>
        </p:spPr>
        <p:txBody>
          <a:bodyPr rtlCol="0"/>
          <a:lstStyle/>
          <a:p>
            <a:pPr lvl="0" rtl="0"/>
            <a:r>
              <a:rPr lang="zh-TW" altLang="en-US"/>
              <a:t>按一下以編輯母片文字樣式</a:t>
            </a:r>
          </a:p>
          <a:p>
            <a:pPr lvl="1" rtl="0"/>
            <a:r>
              <a:rPr lang="zh-TW" altLang="en-US"/>
              <a:t>第二層</a:t>
            </a:r>
          </a:p>
          <a:p>
            <a:pPr lvl="2" rtl="0"/>
            <a:r>
              <a:rPr lang="zh-TW" altLang="en-US"/>
              <a:t>第三層</a:t>
            </a:r>
          </a:p>
          <a:p>
            <a:pPr lvl="3" rtl="0"/>
            <a:r>
              <a:rPr lang="zh-TW" altLang="en-US"/>
              <a:t>第四層</a:t>
            </a:r>
          </a:p>
          <a:p>
            <a:pPr lvl="4" rtl="0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7" name="日期預留位置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15BBE3D-E4A3-4F8C-BCBA-ACD3DFFAB02B}" type="datetime1">
              <a:rPr lang="zh-TW" altLang="en-US" smtClean="0"/>
              <a:t>2022/5/23</a:t>
            </a:fld>
            <a:endParaRPr lang="zh-TW" altLang="en-US" dirty="0"/>
          </a:p>
        </p:txBody>
      </p:sp>
      <p:sp>
        <p:nvSpPr>
          <p:cNvPr id="8" name="頁尾預留位置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dirty="0"/>
          </a:p>
        </p:txBody>
      </p:sp>
      <p:sp>
        <p:nvSpPr>
          <p:cNvPr id="9" name="投影片編號預留位置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D266BE7-899D-4075-917F-DBDE33B6B692}" type="slidenum">
              <a:rPr lang="en-US" altLang="zh-TW" smtClean="0"/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261286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日期預留位置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BFB8FB9-2B89-4156-AF6D-5A83D34667E5}" type="datetime1">
              <a:rPr lang="zh-TW" altLang="en-US" smtClean="0"/>
              <a:t>2022/5/23</a:t>
            </a:fld>
            <a:endParaRPr lang="zh-TW" altLang="en-US" dirty="0"/>
          </a:p>
        </p:txBody>
      </p:sp>
      <p:sp>
        <p:nvSpPr>
          <p:cNvPr id="4" name="頁尾預留位置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dirty="0"/>
          </a:p>
        </p:txBody>
      </p:sp>
      <p:sp>
        <p:nvSpPr>
          <p:cNvPr id="5" name="投影片編號預留位置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D266BE7-899D-4075-917F-DBDE33B6B692}" type="slidenum">
              <a:rPr lang="en-US" altLang="zh-TW" smtClean="0"/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641611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預留位置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5F16C17-67FC-4A0E-9E68-FB4A6B56BE55}" type="datetime1">
              <a:rPr lang="zh-TW" altLang="en-US" smtClean="0"/>
              <a:t>2022/5/23</a:t>
            </a:fld>
            <a:endParaRPr lang="zh-TW" altLang="en-US" dirty="0"/>
          </a:p>
        </p:txBody>
      </p:sp>
      <p:sp>
        <p:nvSpPr>
          <p:cNvPr id="3" name="頁尾預留位置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D266BE7-899D-4075-917F-DBDE33B6B692}" type="slidenum">
              <a:rPr lang="en-US" altLang="zh-TW" smtClean="0"/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830296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 anchor="ctr">
            <a:normAutofit/>
          </a:bodyPr>
          <a:lstStyle>
            <a:lvl1pPr>
              <a:defRPr sz="3000"/>
            </a:lvl1pPr>
          </a:lstStyle>
          <a:p>
            <a:pPr rt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4" name="文字預留位置 2"/>
          <p:cNvSpPr>
            <a:spLocks noGrp="1"/>
          </p:cNvSpPr>
          <p:nvPr>
            <p:ph type="body" sz="half" idx="2"/>
          </p:nvPr>
        </p:nvSpPr>
        <p:spPr>
          <a:xfrm>
            <a:off x="1291818" y="2465294"/>
            <a:ext cx="3834874" cy="3711669"/>
          </a:xfrm>
        </p:spPr>
        <p:txBody>
          <a:bodyPr rtlCol="0">
            <a:normAutofit/>
          </a:bodyPr>
          <a:lstStyle>
            <a:lvl1pPr marL="0" indent="0">
              <a:spcBef>
                <a:spcPts val="1500"/>
              </a:spcBef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TW" altLang="en-US"/>
              <a:t>按一下以編輯母片文字樣式</a:t>
            </a:r>
          </a:p>
        </p:txBody>
      </p:sp>
      <p:sp>
        <p:nvSpPr>
          <p:cNvPr id="3" name="內容預留位置 3"/>
          <p:cNvSpPr>
            <a:spLocks noGrp="1"/>
          </p:cNvSpPr>
          <p:nvPr>
            <p:ph idx="1"/>
          </p:nvPr>
        </p:nvSpPr>
        <p:spPr>
          <a:xfrm>
            <a:off x="5518897" y="2465294"/>
            <a:ext cx="5174504" cy="3711669"/>
          </a:xfrm>
        </p:spPr>
        <p:txBody>
          <a:bodyPr rtlCol="0"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zh-TW" altLang="en-US"/>
              <a:t>按一下以編輯母片文字樣式</a:t>
            </a:r>
          </a:p>
          <a:p>
            <a:pPr lvl="1" rtl="0"/>
            <a:r>
              <a:rPr lang="zh-TW" altLang="en-US"/>
              <a:t>第二層</a:t>
            </a:r>
          </a:p>
          <a:p>
            <a:pPr lvl="2" rtl="0"/>
            <a:r>
              <a:rPr lang="zh-TW" altLang="en-US"/>
              <a:t>第三層</a:t>
            </a:r>
          </a:p>
          <a:p>
            <a:pPr lvl="3" rtl="0"/>
            <a:r>
              <a:rPr lang="zh-TW" altLang="en-US"/>
              <a:t>第四層</a:t>
            </a:r>
          </a:p>
          <a:p>
            <a:pPr lvl="4" rtl="0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5" name="日期預留位置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D19DB72-BD3B-4B47-903B-355F9C602C04}" type="datetime1">
              <a:rPr lang="zh-TW" altLang="en-US" smtClean="0"/>
              <a:t>2022/5/23</a:t>
            </a:fld>
            <a:endParaRPr lang="zh-TW" altLang="en-US" dirty="0"/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D266BE7-899D-4075-917F-DBDE33B6B692}" type="slidenum">
              <a:rPr lang="en-US" altLang="zh-TW" smtClean="0"/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114742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 anchor="ctr">
            <a:normAutofit/>
          </a:bodyPr>
          <a:lstStyle>
            <a:lvl1pPr>
              <a:defRPr sz="3000"/>
            </a:lvl1pPr>
          </a:lstStyle>
          <a:p>
            <a:pPr rt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4" name="文字預留位置 3"/>
          <p:cNvSpPr>
            <a:spLocks noGrp="1"/>
          </p:cNvSpPr>
          <p:nvPr>
            <p:ph type="body" sz="half" idx="2"/>
          </p:nvPr>
        </p:nvSpPr>
        <p:spPr>
          <a:xfrm>
            <a:off x="1291819" y="2465293"/>
            <a:ext cx="3834874" cy="3711669"/>
          </a:xfrm>
        </p:spPr>
        <p:txBody>
          <a:bodyPr rtlCol="0">
            <a:normAutofit/>
          </a:bodyPr>
          <a:lstStyle>
            <a:lvl1pPr marL="0" indent="0"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TW" altLang="en-US"/>
              <a:t>按一下以編輯母片文字樣式</a:t>
            </a:r>
          </a:p>
        </p:txBody>
      </p:sp>
      <p:sp>
        <p:nvSpPr>
          <p:cNvPr id="3" name="圖片預留位置 2" descr="要新增影像的空白預留位置。按一下預留位置，然後選取您要新增的影像"/>
          <p:cNvSpPr>
            <a:spLocks noGrp="1"/>
          </p:cNvSpPr>
          <p:nvPr>
            <p:ph type="pic" idx="1"/>
          </p:nvPr>
        </p:nvSpPr>
        <p:spPr>
          <a:xfrm>
            <a:off x="5518896" y="1828456"/>
            <a:ext cx="5389895" cy="5029544"/>
          </a:xfrm>
        </p:spPr>
        <p:txBody>
          <a:bodyPr tIns="1371600" rtlCol="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zh-TW" altLang="en-US"/>
              <a:t>按一下圖示以新增圖片</a:t>
            </a:r>
            <a:endParaRPr lang="zh-TW" altLang="en-US" dirty="0"/>
          </a:p>
        </p:txBody>
      </p:sp>
      <p:sp>
        <p:nvSpPr>
          <p:cNvPr id="5" name="日期預留位置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7046D29-3F99-44FB-BAC5-ACDB7052D95D}" type="datetime1">
              <a:rPr lang="zh-TW" altLang="en-US" smtClean="0"/>
              <a:t>2022/5/23</a:t>
            </a:fld>
            <a:endParaRPr lang="zh-TW" altLang="en-US" dirty="0"/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D266BE7-899D-4075-917F-DBDE33B6B692}" type="slidenum">
              <a:rPr lang="en-US" altLang="zh-TW" smtClean="0"/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161366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347472"/>
            <a:ext cx="12188952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0" y="457200"/>
            <a:ext cx="12188952" cy="1371257"/>
          </a:xfrm>
          <a:prstGeom prst="rect">
            <a:avLst/>
          </a:prstGeom>
        </p:spPr>
      </p:pic>
      <p:sp>
        <p:nvSpPr>
          <p:cNvPr id="2" name="標題預留位置 1"/>
          <p:cNvSpPr>
            <a:spLocks noGrp="1"/>
          </p:cNvSpPr>
          <p:nvPr>
            <p:ph type="title"/>
          </p:nvPr>
        </p:nvSpPr>
        <p:spPr bwMode="black">
          <a:xfrm>
            <a:off x="1280160" y="466343"/>
            <a:ext cx="9628632" cy="1362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zh-TW" altLang="en-US" dirty="0"/>
              <a:t>按一下以編輯母片標題樣式</a:t>
            </a:r>
          </a:p>
        </p:txBody>
      </p:sp>
      <p:sp>
        <p:nvSpPr>
          <p:cNvPr id="3" name="文字預留位置 2"/>
          <p:cNvSpPr>
            <a:spLocks noGrp="1"/>
          </p:cNvSpPr>
          <p:nvPr>
            <p:ph type="body" idx="1"/>
          </p:nvPr>
        </p:nvSpPr>
        <p:spPr>
          <a:xfrm>
            <a:off x="1280160" y="2190749"/>
            <a:ext cx="9628632" cy="39862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zh-TW" altLang="en-US" dirty="0"/>
              <a:t>按一下以編輯母片文字樣式</a:t>
            </a:r>
          </a:p>
          <a:p>
            <a:pPr lvl="1" rtl="0"/>
            <a:r>
              <a:rPr lang="zh-TW" altLang="en-US" dirty="0"/>
              <a:t>第二層</a:t>
            </a:r>
          </a:p>
          <a:p>
            <a:pPr lvl="2" rtl="0"/>
            <a:r>
              <a:rPr lang="zh-TW" altLang="en-US" dirty="0"/>
              <a:t>第三層</a:t>
            </a:r>
          </a:p>
          <a:p>
            <a:pPr lvl="3" rtl="0"/>
            <a:r>
              <a:rPr lang="zh-TW" altLang="en-US" dirty="0"/>
              <a:t>第四層</a:t>
            </a:r>
          </a:p>
          <a:p>
            <a:pPr lvl="4" rtl="0"/>
            <a:r>
              <a:rPr lang="zh-TW" altLang="en-US" dirty="0"/>
              <a:t>第五層</a:t>
            </a:r>
          </a:p>
          <a:p>
            <a:pPr lvl="5" rtl="0"/>
            <a:r>
              <a:rPr lang="zh-TW" altLang="en-US" dirty="0"/>
              <a:t>第六</a:t>
            </a:r>
          </a:p>
          <a:p>
            <a:pPr lvl="6" rtl="0"/>
            <a:r>
              <a:rPr lang="zh-TW" altLang="en-US" dirty="0"/>
              <a:t>第七</a:t>
            </a:r>
          </a:p>
          <a:p>
            <a:pPr lvl="7" rtl="0"/>
            <a:r>
              <a:rPr lang="zh-TW" altLang="en-US" dirty="0"/>
              <a:t>第八</a:t>
            </a:r>
          </a:p>
          <a:p>
            <a:pPr lvl="8" rtl="0"/>
            <a:r>
              <a:rPr lang="zh-TW" altLang="en-US" dirty="0"/>
              <a:t>第九</a:t>
            </a:r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2"/>
          </p:nvPr>
        </p:nvSpPr>
        <p:spPr>
          <a:xfrm>
            <a:off x="1280160" y="6356350"/>
            <a:ext cx="19719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E0AF6FD2-978B-430C-B5B2-ECD530D5B54F}" type="datetime1">
              <a:rPr lang="zh-TW" altLang="en-US" smtClean="0"/>
              <a:t>2022/5/23</a:t>
            </a:fld>
            <a:endParaRPr lang="zh-TW" altLang="en-US" dirty="0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3"/>
          </p:nvPr>
        </p:nvSpPr>
        <p:spPr>
          <a:xfrm>
            <a:off x="3252107" y="6356350"/>
            <a:ext cx="56877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4"/>
          </p:nvPr>
        </p:nvSpPr>
        <p:spPr>
          <a:xfrm>
            <a:off x="8939894" y="6356350"/>
            <a:ext cx="19688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BD266BE7-899D-4075-917F-DBDE33B6B692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71921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5000"/>
        </a:lnSpc>
        <a:spcBef>
          <a:spcPct val="0"/>
        </a:spcBef>
        <a:buNone/>
        <a:defRPr sz="3000" kern="1200">
          <a:solidFill>
            <a:schemeClr val="bg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500"/>
        </a:spcBef>
        <a:buFont typeface="Wingdings" panose="05000000000000000000" pitchFamily="2" charset="2"/>
        <a:buChar char="§"/>
        <a:defRPr sz="22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5pPr>
      <a:lvl6pPr marL="25146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6pPr>
      <a:lvl7pPr marL="29718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7pPr>
      <a:lvl8pPr marL="34290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8pPr>
      <a:lvl9pPr marL="3886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ustomXml" Target="../ink/ink9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0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20.png"/><Relationship Id="rId7" Type="http://schemas.openxmlformats.org/officeDocument/2006/relationships/customXml" Target="../ink/ink11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3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2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3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60.png"/><Relationship Id="rId7" Type="http://schemas.openxmlformats.org/officeDocument/2006/relationships/customXml" Target="../ink/ink15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customXml" Target="../ink/ink14.xml"/><Relationship Id="rId4" Type="http://schemas.openxmlformats.org/officeDocument/2006/relationships/image" Target="../media/image17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6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ustomXml" Target="../ink/ink17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ustomXml" Target="../ink/ink18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ustomXml" Target="../ink/ink19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0.xml"/><Relationship Id="rId5" Type="http://schemas.openxmlformats.org/officeDocument/2006/relationships/image" Target="../media/image200.png"/><Relationship Id="rId4" Type="http://schemas.openxmlformats.org/officeDocument/2006/relationships/image" Target="../media/image19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ustomXml" Target="../ink/ink21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ustomXml" Target="../ink/ink22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ustomXml" Target="../ink/ink23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5.xml"/><Relationship Id="rId5" Type="http://schemas.openxmlformats.org/officeDocument/2006/relationships/image" Target="../media/image34.png"/><Relationship Id="rId4" Type="http://schemas.openxmlformats.org/officeDocument/2006/relationships/customXml" Target="../ink/ink2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ustomXml" Target="../ink/ink26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4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ustomXml" Target="../ink/ink27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customXml" Target="../ink/ink2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ustomXml" Target="../ink/ink29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ustomXml" Target="../ink/ink30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customXml" Target="../ink/ink31.xml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customXml" Target="../ink/ink32.xml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customXml" Target="../ink/ink33.xm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customXml" Target="../ink/ink34.xm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customXml" Target="../ink/ink35.xml"/><Relationship Id="rId4" Type="http://schemas.openxmlformats.org/officeDocument/2006/relationships/image" Target="../media/image26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customXml" Target="../ink/ink36.xm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7.xml"/><Relationship Id="rId5" Type="http://schemas.openxmlformats.org/officeDocument/2006/relationships/image" Target="../media/image290.png"/><Relationship Id="rId4" Type="http://schemas.openxmlformats.org/officeDocument/2006/relationships/image" Target="../media/image28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customXml" Target="../ink/ink38.xm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customXml" Target="../ink/ink39.xm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customXml" Target="../ink/ink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customXml" Target="../ink/ink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customXml" Target="../ink/ink6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90.png"/><Relationship Id="rId7" Type="http://schemas.openxmlformats.org/officeDocument/2006/relationships/customXml" Target="../ink/ink7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1.png"/><Relationship Id="rId5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zh-TW" altLang="en-US" dirty="0"/>
              <a:t>第三章 向量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2845838" y="4441371"/>
            <a:ext cx="9346162" cy="1073021"/>
          </a:xfrm>
        </p:spPr>
        <p:txBody>
          <a:bodyPr rtlCol="0">
            <a:normAutofit fontScale="85000" lnSpcReduction="20000"/>
          </a:bodyPr>
          <a:lstStyle/>
          <a:p>
            <a:pPr algn="r" rtl="0"/>
            <a:r>
              <a:rPr lang="zh-TW" altLang="en-US" sz="2300" dirty="0"/>
              <a:t>授課科目：高職數學</a:t>
            </a:r>
            <a:r>
              <a:rPr lang="en-US" altLang="zh-TW" sz="2300" dirty="0" err="1"/>
              <a:t>B2</a:t>
            </a:r>
            <a:endParaRPr lang="en-US" altLang="zh-TW" sz="2300" dirty="0"/>
          </a:p>
          <a:p>
            <a:pPr algn="r" rtl="0"/>
            <a:r>
              <a:rPr lang="zh-TW" altLang="en-US" sz="2300" dirty="0"/>
              <a:t>授課班級：商管群</a:t>
            </a:r>
          </a:p>
          <a:p>
            <a:pPr algn="r" rtl="0"/>
            <a:r>
              <a:rPr lang="zh-TW" altLang="en-US" sz="2300" dirty="0"/>
              <a:t>授課教師：湯詠傑</a:t>
            </a:r>
          </a:p>
          <a:p>
            <a:pPr algn="r" rtl="0"/>
            <a:r>
              <a:rPr lang="en-US" altLang="zh-TW" sz="2300" dirty="0"/>
              <a:t>2022.04.14</a:t>
            </a:r>
            <a:r>
              <a:rPr lang="zh-TW" altLang="en-US" sz="2300" dirty="0"/>
              <a:t>製</a:t>
            </a:r>
          </a:p>
          <a:p>
            <a:pPr rtl="0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32698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字預留位置 3">
            <a:extLst>
              <a:ext uri="{FF2B5EF4-FFF2-40B4-BE49-F238E27FC236}">
                <a16:creationId xmlns:a16="http://schemas.microsoft.com/office/drawing/2014/main" id="{35F8CFC3-26E7-45AD-ACDB-1693AF35CF1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9pPr>
          </a:lstStyle>
          <a:p>
            <a:endParaRPr lang="zh-TW" altLang="en-US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361F0DBA-4F1D-4E45-B387-D201B1FB74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66343"/>
            <a:ext cx="10908792" cy="1362113"/>
          </a:xfrm>
        </p:spPr>
        <p:txBody>
          <a:bodyPr>
            <a:normAutofit/>
          </a:bodyPr>
          <a:lstStyle/>
          <a:p>
            <a:r>
              <a:rPr lang="zh-TW" altLang="en-US" sz="4000" dirty="0"/>
              <a:t>例題</a:t>
            </a:r>
            <a:r>
              <a:rPr lang="en-US" altLang="zh-TW" sz="4000" dirty="0"/>
              <a:t>3.</a:t>
            </a:r>
            <a:endParaRPr lang="zh-TW" altLang="en-US" sz="40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筆跡 2">
                <a:extLst>
                  <a:ext uri="{FF2B5EF4-FFF2-40B4-BE49-F238E27FC236}">
                    <a16:creationId xmlns:a16="http://schemas.microsoft.com/office/drawing/2014/main" id="{4BECDC55-FD8C-D857-BBB7-4FDE53A078B9}"/>
                  </a:ext>
                </a:extLst>
              </p14:cNvPr>
              <p14:cNvContentPartPr/>
              <p14:nvPr/>
            </p14:nvContentPartPr>
            <p14:xfrm>
              <a:off x="4591080" y="3098880"/>
              <a:ext cx="2134080" cy="1022760"/>
            </p14:xfrm>
          </p:contentPart>
        </mc:Choice>
        <mc:Fallback xmlns="">
          <p:pic>
            <p:nvPicPr>
              <p:cNvPr id="3" name="筆跡 2">
                <a:extLst>
                  <a:ext uri="{FF2B5EF4-FFF2-40B4-BE49-F238E27FC236}">
                    <a16:creationId xmlns:a16="http://schemas.microsoft.com/office/drawing/2014/main" id="{4BECDC55-FD8C-D857-BBB7-4FDE53A078B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581720" y="3089520"/>
                <a:ext cx="2152800" cy="1041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27413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字預留位置 3">
            <a:extLst>
              <a:ext uri="{FF2B5EF4-FFF2-40B4-BE49-F238E27FC236}">
                <a16:creationId xmlns:a16="http://schemas.microsoft.com/office/drawing/2014/main" id="{35F8CFC3-26E7-45AD-ACDB-1693AF35CF1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9pPr>
          </a:lstStyle>
          <a:p>
            <a:endParaRPr lang="zh-TW" altLang="en-US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361F0DBA-4F1D-4E45-B387-D201B1FB74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66343"/>
            <a:ext cx="10908792" cy="1362113"/>
          </a:xfrm>
        </p:spPr>
        <p:txBody>
          <a:bodyPr>
            <a:normAutofit/>
          </a:bodyPr>
          <a:lstStyle/>
          <a:p>
            <a:r>
              <a:rPr lang="zh-TW" altLang="en-US" sz="4000" dirty="0"/>
              <a:t>例題</a:t>
            </a:r>
            <a:r>
              <a:rPr lang="en-US" altLang="zh-TW" sz="4000" dirty="0"/>
              <a:t>4.</a:t>
            </a:r>
            <a:endParaRPr lang="zh-TW" altLang="en-US" sz="40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筆跡 2">
                <a:extLst>
                  <a:ext uri="{FF2B5EF4-FFF2-40B4-BE49-F238E27FC236}">
                    <a16:creationId xmlns:a16="http://schemas.microsoft.com/office/drawing/2014/main" id="{7ECD1F49-01C9-C97A-9376-B8A40C286E53}"/>
                  </a:ext>
                </a:extLst>
              </p14:cNvPr>
              <p14:cNvContentPartPr/>
              <p14:nvPr/>
            </p14:nvContentPartPr>
            <p14:xfrm>
              <a:off x="819000" y="1955880"/>
              <a:ext cx="10490760" cy="3543480"/>
            </p14:xfrm>
          </p:contentPart>
        </mc:Choice>
        <mc:Fallback xmlns="">
          <p:pic>
            <p:nvPicPr>
              <p:cNvPr id="3" name="筆跡 2">
                <a:extLst>
                  <a:ext uri="{FF2B5EF4-FFF2-40B4-BE49-F238E27FC236}">
                    <a16:creationId xmlns:a16="http://schemas.microsoft.com/office/drawing/2014/main" id="{7ECD1F49-01C9-C97A-9376-B8A40C286E5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09640" y="1946520"/>
                <a:ext cx="10509480" cy="3562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27332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字預留位置 3">
            <a:extLst>
              <a:ext uri="{FF2B5EF4-FFF2-40B4-BE49-F238E27FC236}">
                <a16:creationId xmlns:a16="http://schemas.microsoft.com/office/drawing/2014/main" id="{35F8CFC3-26E7-45AD-ACDB-1693AF35CF1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9pPr>
          </a:lstStyle>
          <a:p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FE4A4359-9518-4A47-9B7B-6B0C77EE7567}"/>
                  </a:ext>
                </a:extLst>
              </p:cNvPr>
              <p:cNvSpPr txBox="1"/>
              <p:nvPr/>
            </p:nvSpPr>
            <p:spPr>
              <a:xfrm>
                <a:off x="0" y="0"/>
                <a:ext cx="12192000" cy="24314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TW" altLang="zh-TW" sz="3200" kern="100" dirty="0">
                    <a:effectLst/>
                    <a:latin typeface="Calibri" panose="020F0502020204030204" pitchFamily="34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三、向量的實數積作圖</a:t>
                </a:r>
                <a:endParaRPr lang="zh-TW" altLang="zh-TW" sz="3200" kern="100" dirty="0">
                  <a:effectLst/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  <a:p>
                <a:r>
                  <a:rPr lang="en-US" altLang="zh-TW" sz="2400" kern="100" dirty="0">
                    <a:effectLst/>
                    <a:latin typeface="標楷體" panose="03000509000000000000" pitchFamily="65" charset="-12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1. </a:t>
                </a:r>
                <a:r>
                  <a:rPr lang="zh-TW" altLang="zh-TW" sz="2400" kern="100" dirty="0">
                    <a:effectLst/>
                    <a:latin typeface="Calibri" panose="020F0502020204030204" pitchFamily="34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實數積的定義</a:t>
                </a:r>
                <a:endParaRPr lang="zh-TW" altLang="zh-TW" sz="2400" kern="100" dirty="0">
                  <a:effectLst/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  <a:p>
                <a:r>
                  <a:rPr lang="en-US" altLang="zh-TW" sz="2400" kern="100" dirty="0">
                    <a:effectLst/>
                    <a:latin typeface="標楷體" panose="03000509000000000000" pitchFamily="65" charset="-12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   </a:t>
                </a:r>
                <a:r>
                  <a:rPr lang="zh-TW" altLang="zh-TW" sz="2400" kern="100" dirty="0">
                    <a:effectLst/>
                    <a:latin typeface="Calibri" panose="020F0502020204030204" pitchFamily="34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設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zh-TW" altLang="zh-TW" sz="24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TW" sz="2400" i="1" kern="100">
                            <a:effectLst/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</m:acc>
                  </m:oMath>
                </a14:m>
                <a:r>
                  <a:rPr lang="zh-TW" altLang="zh-TW" sz="2400" kern="100" dirty="0">
                    <a:effectLst/>
                    <a:latin typeface="Calibri" panose="020F0502020204030204" pitchFamily="34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為一個非零向量、</a:t>
                </a:r>
                <a14:m>
                  <m:oMath xmlns:m="http://schemas.openxmlformats.org/officeDocument/2006/math">
                    <m:r>
                      <a:rPr lang="en-US" altLang="zh-TW" sz="2400" i="1" kern="100">
                        <a:effectLst/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𝑟</m:t>
                    </m:r>
                  </m:oMath>
                </a14:m>
                <a:r>
                  <a:rPr lang="zh-TW" altLang="zh-TW" sz="2400" kern="100" dirty="0">
                    <a:effectLst/>
                    <a:latin typeface="Calibri" panose="020F0502020204030204" pitchFamily="34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為實數，則實數</a:t>
                </a:r>
                <a14:m>
                  <m:oMath xmlns:m="http://schemas.openxmlformats.org/officeDocument/2006/math">
                    <m:r>
                      <a:rPr lang="en-US" altLang="zh-TW" sz="2400" i="1" kern="100">
                        <a:effectLst/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𝑟</m:t>
                    </m:r>
                  </m:oMath>
                </a14:m>
                <a:r>
                  <a:rPr lang="zh-TW" altLang="zh-TW" sz="2400" kern="100" dirty="0">
                    <a:effectLst/>
                    <a:latin typeface="Calibri" panose="020F0502020204030204" pitchFamily="34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乘以向量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zh-TW" altLang="zh-TW" sz="24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TW" sz="2400" i="1" kern="100">
                            <a:effectLst/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</m:acc>
                  </m:oMath>
                </a14:m>
                <a:r>
                  <a:rPr lang="zh-TW" altLang="zh-TW" sz="2400" kern="100" dirty="0">
                    <a:effectLst/>
                    <a:latin typeface="Calibri" panose="020F0502020204030204" pitchFamily="34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，即為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zh-TW" altLang="zh-TW" sz="24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TW" sz="2400" i="1" kern="100">
                            <a:effectLst/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</m:acc>
                  </m:oMath>
                </a14:m>
                <a:r>
                  <a:rPr lang="zh-TW" altLang="zh-TW" sz="2400" kern="100" dirty="0">
                    <a:effectLst/>
                    <a:latin typeface="Calibri" panose="020F0502020204030204" pitchFamily="34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的實數積，以符號</a:t>
                </a:r>
                <a14:m>
                  <m:oMath xmlns:m="http://schemas.openxmlformats.org/officeDocument/2006/math">
                    <m:r>
                      <a:rPr lang="en-US" altLang="zh-TW" sz="2400" i="1" kern="100" smtClean="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𝑟</m:t>
                    </m:r>
                    <m:acc>
                      <m:accPr>
                        <m:chr m:val="⃑"/>
                        <m:ctrlPr>
                          <a:rPr lang="zh-TW" altLang="zh-TW" sz="2400" i="1" kern="10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TW" sz="2400" i="1" kern="10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</m:acc>
                  </m:oMath>
                </a14:m>
                <a:r>
                  <a:rPr lang="zh-TW" altLang="zh-TW" sz="2400" kern="100" dirty="0">
                    <a:effectLst/>
                    <a:latin typeface="Calibri" panose="020F0502020204030204" pitchFamily="34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表示。</a:t>
                </a:r>
                <a:endParaRPr lang="zh-TW" altLang="zh-TW" sz="2400" kern="100" dirty="0">
                  <a:effectLst/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  <a:p>
                <a:r>
                  <a:rPr lang="en-US" altLang="zh-TW" sz="2400" kern="100" dirty="0">
                    <a:effectLst/>
                    <a:latin typeface="標楷體" panose="03000509000000000000" pitchFamily="65" charset="-12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 </a:t>
                </a:r>
                <a:endParaRPr lang="zh-TW" altLang="zh-TW" sz="2400" kern="100" dirty="0">
                  <a:effectLst/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  <a:p>
                <a:r>
                  <a:rPr lang="en-US" altLang="zh-TW" sz="2400" kern="100" dirty="0">
                    <a:effectLst/>
                    <a:latin typeface="標楷體" panose="03000509000000000000" pitchFamily="65" charset="-12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2. </a:t>
                </a:r>
                <a:r>
                  <a:rPr lang="zh-TW" altLang="zh-TW" sz="2400" kern="100" dirty="0">
                    <a:effectLst/>
                    <a:latin typeface="Calibri" panose="020F0502020204030204" pitchFamily="34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大小與方向</a:t>
                </a:r>
                <a:endParaRPr lang="en-US" altLang="zh-TW" sz="2400" kern="100" dirty="0">
                  <a:effectLst/>
                  <a:latin typeface="Calibri" panose="020F0502020204030204" pitchFamily="34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  <a:p>
                <a:endParaRPr lang="zh-TW" altLang="zh-TW" sz="2400" kern="100" dirty="0">
                  <a:effectLst/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FE4A4359-9518-4A47-9B7B-6B0C77EE75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12192000" cy="2431435"/>
              </a:xfrm>
              <a:prstGeom prst="rect">
                <a:avLst/>
              </a:prstGeom>
              <a:blipFill>
                <a:blip r:embed="rId3"/>
                <a:stretch>
                  <a:fillRect l="-1250" t="-3509" r="-55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表格 4">
                <a:extLst>
                  <a:ext uri="{FF2B5EF4-FFF2-40B4-BE49-F238E27FC236}">
                    <a16:creationId xmlns:a16="http://schemas.microsoft.com/office/drawing/2014/main" id="{92D9C5A2-55E8-41D1-AD3C-A833B25864F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88772372"/>
                  </p:ext>
                </p:extLst>
              </p:nvPr>
            </p:nvGraphicFramePr>
            <p:xfrm>
              <a:off x="916553" y="2157115"/>
              <a:ext cx="8704101" cy="1412937"/>
            </p:xfrm>
            <a:graphic>
              <a:graphicData uri="http://schemas.openxmlformats.org/drawingml/2006/table">
                <a:tbl>
                  <a:tblPr firstRow="1" firstCol="1" bandRow="1">
                    <a:tableStyleId>{3B4B98B0-60AC-42C2-AFA5-B58CD77FA1E5}</a:tableStyleId>
                  </a:tblPr>
                  <a:tblGrid>
                    <a:gridCol w="783753">
                      <a:extLst>
                        <a:ext uri="{9D8B030D-6E8A-4147-A177-3AD203B41FA5}">
                          <a16:colId xmlns:a16="http://schemas.microsoft.com/office/drawing/2014/main" val="2327284316"/>
                        </a:ext>
                      </a:extLst>
                    </a:gridCol>
                    <a:gridCol w="2640116">
                      <a:extLst>
                        <a:ext uri="{9D8B030D-6E8A-4147-A177-3AD203B41FA5}">
                          <a16:colId xmlns:a16="http://schemas.microsoft.com/office/drawing/2014/main" val="844551905"/>
                        </a:ext>
                      </a:extLst>
                    </a:gridCol>
                    <a:gridCol w="2640116">
                      <a:extLst>
                        <a:ext uri="{9D8B030D-6E8A-4147-A177-3AD203B41FA5}">
                          <a16:colId xmlns:a16="http://schemas.microsoft.com/office/drawing/2014/main" val="2237672752"/>
                        </a:ext>
                      </a:extLst>
                    </a:gridCol>
                    <a:gridCol w="2640116">
                      <a:extLst>
                        <a:ext uri="{9D8B030D-6E8A-4147-A177-3AD203B41FA5}">
                          <a16:colId xmlns:a16="http://schemas.microsoft.com/office/drawing/2014/main" val="3339192177"/>
                        </a:ext>
                      </a:extLst>
                    </a:gridCol>
                  </a:tblGrid>
                  <a:tr h="47097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kern="100" dirty="0">
                              <a:effectLst/>
                            </a:rPr>
                            <a:t> </a:t>
                          </a:r>
                          <a:endParaRPr lang="zh-TW" sz="1500" kern="100" dirty="0">
                            <a:effectLst/>
                            <a:latin typeface="Calibri" panose="020F0502020204030204" pitchFamily="34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500" kern="100">
                                    <a:effectLst/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en-US" sz="1500" kern="100">
                                    <a:effectLst/>
                                    <a:latin typeface="Cambria Math" panose="02040503050406030204" pitchFamily="18" charset="0"/>
                                  </a:rPr>
                                  <m:t>&gt;0</m:t>
                                </m:r>
                              </m:oMath>
                            </m:oMathPara>
                          </a14:m>
                          <a:endParaRPr lang="zh-TW" sz="1500" kern="100">
                            <a:effectLst/>
                            <a:latin typeface="Calibri" panose="020F0502020204030204" pitchFamily="34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500" kern="100">
                                    <a:effectLst/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en-US" sz="1500" kern="100">
                                    <a:effectLst/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zh-TW" sz="1500" kern="100">
                            <a:effectLst/>
                            <a:latin typeface="Calibri" panose="020F0502020204030204" pitchFamily="34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500" kern="100">
                                    <a:effectLst/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en-US" sz="1500" kern="100">
                                    <a:effectLst/>
                                    <a:latin typeface="Cambria Math" panose="02040503050406030204" pitchFamily="18" charset="0"/>
                                  </a:rPr>
                                  <m:t>&lt;0</m:t>
                                </m:r>
                              </m:oMath>
                            </m:oMathPara>
                          </a14:m>
                          <a:endParaRPr lang="zh-TW" sz="1500" kern="100">
                            <a:effectLst/>
                            <a:latin typeface="Calibri" panose="020F0502020204030204" pitchFamily="34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830272522"/>
                      </a:ext>
                    </a:extLst>
                  </a:tr>
                  <a:tr h="47097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sz="1500" kern="100">
                              <a:effectLst/>
                            </a:rPr>
                            <a:t>大小</a:t>
                          </a:r>
                          <a:endParaRPr lang="zh-TW" sz="1500" kern="100">
                            <a:effectLst/>
                            <a:latin typeface="Calibri" panose="020F0502020204030204" pitchFamily="34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kern="100" dirty="0">
                              <a:effectLst/>
                              <a:latin typeface="標楷體" panose="03000509000000000000" pitchFamily="65" charset="-120"/>
                              <a:ea typeface="標楷體" panose="03000509000000000000" pitchFamily="65" charset="-120"/>
                            </a:rPr>
                            <a:t> </a:t>
                          </a:r>
                          <a:endParaRPr lang="zh-TW" sz="1800" kern="100" dirty="0">
                            <a:solidFill>
                              <a:srgbClr val="0070C0"/>
                            </a:solidFill>
                            <a:effectLst/>
                            <a:latin typeface="標楷體" panose="03000509000000000000" pitchFamily="65" charset="-120"/>
                            <a:ea typeface="標楷體" panose="03000509000000000000" pitchFamily="65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kern="100" dirty="0">
                              <a:solidFill>
                                <a:srgbClr val="0070C0"/>
                              </a:solidFill>
                              <a:effectLst/>
                              <a:latin typeface="標楷體" panose="03000509000000000000" pitchFamily="65" charset="-120"/>
                              <a:ea typeface="標楷體" panose="03000509000000000000" pitchFamily="65" charset="-120"/>
                            </a:rPr>
                            <a:t> </a:t>
                          </a:r>
                          <a:endParaRPr lang="zh-TW" sz="1800" kern="100" dirty="0">
                            <a:solidFill>
                              <a:srgbClr val="0070C0"/>
                            </a:solidFill>
                            <a:effectLst/>
                            <a:latin typeface="標楷體" panose="03000509000000000000" pitchFamily="65" charset="-120"/>
                            <a:ea typeface="標楷體" panose="03000509000000000000" pitchFamily="65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kern="100" dirty="0">
                              <a:effectLst/>
                              <a:latin typeface="標楷體" panose="03000509000000000000" pitchFamily="65" charset="-120"/>
                              <a:ea typeface="標楷體" panose="03000509000000000000" pitchFamily="65" charset="-120"/>
                            </a:rPr>
                            <a:t> </a:t>
                          </a:r>
                          <a:endParaRPr lang="zh-TW" sz="1800" kern="100" dirty="0">
                            <a:solidFill>
                              <a:srgbClr val="0070C0"/>
                            </a:solidFill>
                            <a:effectLst/>
                            <a:latin typeface="標楷體" panose="03000509000000000000" pitchFamily="65" charset="-120"/>
                            <a:ea typeface="標楷體" panose="03000509000000000000" pitchFamily="65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892676525"/>
                      </a:ext>
                    </a:extLst>
                  </a:tr>
                  <a:tr h="47097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sz="1500" kern="100">
                              <a:effectLst/>
                            </a:rPr>
                            <a:t>方向</a:t>
                          </a:r>
                          <a:endParaRPr lang="zh-TW" sz="1500" kern="100">
                            <a:effectLst/>
                            <a:latin typeface="Calibri" panose="020F0502020204030204" pitchFamily="34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kern="100" dirty="0">
                              <a:effectLst/>
                              <a:latin typeface="標楷體" panose="03000509000000000000" pitchFamily="65" charset="-120"/>
                              <a:ea typeface="標楷體" panose="03000509000000000000" pitchFamily="65" charset="-120"/>
                            </a:rPr>
                            <a:t> </a:t>
                          </a:r>
                          <a:endParaRPr lang="zh-TW" sz="1800" kern="100" dirty="0">
                            <a:effectLst/>
                            <a:latin typeface="標楷體" panose="03000509000000000000" pitchFamily="65" charset="-120"/>
                            <a:ea typeface="標楷體" panose="03000509000000000000" pitchFamily="65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kern="100" dirty="0">
                              <a:solidFill>
                                <a:srgbClr val="0070C0"/>
                              </a:solidFill>
                              <a:effectLst/>
                              <a:latin typeface="標楷體" panose="03000509000000000000" pitchFamily="65" charset="-120"/>
                              <a:ea typeface="標楷體" panose="03000509000000000000" pitchFamily="65" charset="-120"/>
                            </a:rPr>
                            <a:t> </a:t>
                          </a:r>
                          <a:endParaRPr lang="zh-TW" sz="1800" kern="100" dirty="0">
                            <a:solidFill>
                              <a:srgbClr val="0070C0"/>
                            </a:solidFill>
                            <a:effectLst/>
                            <a:latin typeface="標楷體" panose="03000509000000000000" pitchFamily="65" charset="-120"/>
                            <a:ea typeface="標楷體" panose="03000509000000000000" pitchFamily="65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kern="100" dirty="0">
                              <a:effectLst/>
                              <a:latin typeface="標楷體" panose="03000509000000000000" pitchFamily="65" charset="-120"/>
                              <a:ea typeface="標楷體" panose="03000509000000000000" pitchFamily="65" charset="-120"/>
                            </a:rPr>
                            <a:t> </a:t>
                          </a:r>
                          <a:endParaRPr lang="zh-TW" sz="1800" kern="100" dirty="0">
                            <a:effectLst/>
                            <a:latin typeface="標楷體" panose="03000509000000000000" pitchFamily="65" charset="-120"/>
                            <a:ea typeface="標楷體" panose="03000509000000000000" pitchFamily="65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73342513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表格 4">
                <a:extLst>
                  <a:ext uri="{FF2B5EF4-FFF2-40B4-BE49-F238E27FC236}">
                    <a16:creationId xmlns:a16="http://schemas.microsoft.com/office/drawing/2014/main" id="{92D9C5A2-55E8-41D1-AD3C-A833B25864F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88772372"/>
                  </p:ext>
                </p:extLst>
              </p:nvPr>
            </p:nvGraphicFramePr>
            <p:xfrm>
              <a:off x="916553" y="2157115"/>
              <a:ext cx="8704101" cy="1412937"/>
            </p:xfrm>
            <a:graphic>
              <a:graphicData uri="http://schemas.openxmlformats.org/drawingml/2006/table">
                <a:tbl>
                  <a:tblPr firstRow="1" firstCol="1" bandRow="1">
                    <a:tableStyleId>{3B4B98B0-60AC-42C2-AFA5-B58CD77FA1E5}</a:tableStyleId>
                  </a:tblPr>
                  <a:tblGrid>
                    <a:gridCol w="783753">
                      <a:extLst>
                        <a:ext uri="{9D8B030D-6E8A-4147-A177-3AD203B41FA5}">
                          <a16:colId xmlns:a16="http://schemas.microsoft.com/office/drawing/2014/main" val="2327284316"/>
                        </a:ext>
                      </a:extLst>
                    </a:gridCol>
                    <a:gridCol w="2640116">
                      <a:extLst>
                        <a:ext uri="{9D8B030D-6E8A-4147-A177-3AD203B41FA5}">
                          <a16:colId xmlns:a16="http://schemas.microsoft.com/office/drawing/2014/main" val="844551905"/>
                        </a:ext>
                      </a:extLst>
                    </a:gridCol>
                    <a:gridCol w="2640116">
                      <a:extLst>
                        <a:ext uri="{9D8B030D-6E8A-4147-A177-3AD203B41FA5}">
                          <a16:colId xmlns:a16="http://schemas.microsoft.com/office/drawing/2014/main" val="2237672752"/>
                        </a:ext>
                      </a:extLst>
                    </a:gridCol>
                    <a:gridCol w="2640116">
                      <a:extLst>
                        <a:ext uri="{9D8B030D-6E8A-4147-A177-3AD203B41FA5}">
                          <a16:colId xmlns:a16="http://schemas.microsoft.com/office/drawing/2014/main" val="3339192177"/>
                        </a:ext>
                      </a:extLst>
                    </a:gridCol>
                  </a:tblGrid>
                  <a:tr h="47097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kern="100" dirty="0">
                              <a:effectLst/>
                            </a:rPr>
                            <a:t> </a:t>
                          </a:r>
                          <a:endParaRPr lang="zh-TW" sz="1500" kern="100" dirty="0">
                            <a:effectLst/>
                            <a:latin typeface="Calibri" panose="020F0502020204030204" pitchFamily="34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68580" marR="68580" marT="0" marB="0">
                        <a:blipFill>
                          <a:blip r:embed="rId4"/>
                          <a:stretch>
                            <a:fillRect l="-29792" t="-1282" r="-200462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68580" marR="68580" marT="0" marB="0">
                        <a:blipFill>
                          <a:blip r:embed="rId4"/>
                          <a:stretch>
                            <a:fillRect l="-129493" t="-1282" r="-100000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68580" marR="68580" marT="0" marB="0">
                        <a:blipFill>
                          <a:blip r:embed="rId4"/>
                          <a:stretch>
                            <a:fillRect l="-230023" t="-1282" r="-231" b="-2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30272522"/>
                      </a:ext>
                    </a:extLst>
                  </a:tr>
                  <a:tr h="47097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sz="1500" kern="100">
                              <a:effectLst/>
                            </a:rPr>
                            <a:t>大小</a:t>
                          </a:r>
                          <a:endParaRPr lang="zh-TW" sz="1500" kern="100">
                            <a:effectLst/>
                            <a:latin typeface="Calibri" panose="020F0502020204030204" pitchFamily="34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kern="100" dirty="0">
                              <a:effectLst/>
                              <a:latin typeface="標楷體" panose="03000509000000000000" pitchFamily="65" charset="-120"/>
                              <a:ea typeface="標楷體" panose="03000509000000000000" pitchFamily="65" charset="-120"/>
                            </a:rPr>
                            <a:t> </a:t>
                          </a:r>
                          <a:endParaRPr lang="zh-TW" sz="1800" kern="100" dirty="0">
                            <a:solidFill>
                              <a:srgbClr val="0070C0"/>
                            </a:solidFill>
                            <a:effectLst/>
                            <a:latin typeface="標楷體" panose="03000509000000000000" pitchFamily="65" charset="-120"/>
                            <a:ea typeface="標楷體" panose="03000509000000000000" pitchFamily="65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kern="100" dirty="0">
                              <a:solidFill>
                                <a:srgbClr val="0070C0"/>
                              </a:solidFill>
                              <a:effectLst/>
                              <a:latin typeface="標楷體" panose="03000509000000000000" pitchFamily="65" charset="-120"/>
                              <a:ea typeface="標楷體" panose="03000509000000000000" pitchFamily="65" charset="-120"/>
                            </a:rPr>
                            <a:t> </a:t>
                          </a:r>
                          <a:endParaRPr lang="zh-TW" sz="1800" kern="100" dirty="0">
                            <a:solidFill>
                              <a:srgbClr val="0070C0"/>
                            </a:solidFill>
                            <a:effectLst/>
                            <a:latin typeface="標楷體" panose="03000509000000000000" pitchFamily="65" charset="-120"/>
                            <a:ea typeface="標楷體" panose="03000509000000000000" pitchFamily="65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kern="100" dirty="0">
                              <a:effectLst/>
                              <a:latin typeface="標楷體" panose="03000509000000000000" pitchFamily="65" charset="-120"/>
                              <a:ea typeface="標楷體" panose="03000509000000000000" pitchFamily="65" charset="-120"/>
                            </a:rPr>
                            <a:t> </a:t>
                          </a:r>
                          <a:endParaRPr lang="zh-TW" sz="1800" kern="100" dirty="0">
                            <a:solidFill>
                              <a:srgbClr val="0070C0"/>
                            </a:solidFill>
                            <a:effectLst/>
                            <a:latin typeface="標楷體" panose="03000509000000000000" pitchFamily="65" charset="-120"/>
                            <a:ea typeface="標楷體" panose="03000509000000000000" pitchFamily="65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892676525"/>
                      </a:ext>
                    </a:extLst>
                  </a:tr>
                  <a:tr h="47097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sz="1500" kern="100">
                              <a:effectLst/>
                            </a:rPr>
                            <a:t>方向</a:t>
                          </a:r>
                          <a:endParaRPr lang="zh-TW" sz="1500" kern="100">
                            <a:effectLst/>
                            <a:latin typeface="Calibri" panose="020F0502020204030204" pitchFamily="34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kern="100" dirty="0">
                              <a:effectLst/>
                              <a:latin typeface="標楷體" panose="03000509000000000000" pitchFamily="65" charset="-120"/>
                              <a:ea typeface="標楷體" panose="03000509000000000000" pitchFamily="65" charset="-120"/>
                            </a:rPr>
                            <a:t> </a:t>
                          </a:r>
                          <a:endParaRPr lang="zh-TW" sz="1800" kern="100" dirty="0">
                            <a:effectLst/>
                            <a:latin typeface="標楷體" panose="03000509000000000000" pitchFamily="65" charset="-120"/>
                            <a:ea typeface="標楷體" panose="03000509000000000000" pitchFamily="65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kern="100" dirty="0">
                              <a:solidFill>
                                <a:srgbClr val="0070C0"/>
                              </a:solidFill>
                              <a:effectLst/>
                              <a:latin typeface="標楷體" panose="03000509000000000000" pitchFamily="65" charset="-120"/>
                              <a:ea typeface="標楷體" panose="03000509000000000000" pitchFamily="65" charset="-120"/>
                            </a:rPr>
                            <a:t> </a:t>
                          </a:r>
                          <a:endParaRPr lang="zh-TW" sz="1800" kern="100" dirty="0">
                            <a:solidFill>
                              <a:srgbClr val="0070C0"/>
                            </a:solidFill>
                            <a:effectLst/>
                            <a:latin typeface="標楷體" panose="03000509000000000000" pitchFamily="65" charset="-120"/>
                            <a:ea typeface="標楷體" panose="03000509000000000000" pitchFamily="65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kern="100" dirty="0">
                              <a:effectLst/>
                              <a:latin typeface="標楷體" panose="03000509000000000000" pitchFamily="65" charset="-120"/>
                              <a:ea typeface="標楷體" panose="03000509000000000000" pitchFamily="65" charset="-120"/>
                            </a:rPr>
                            <a:t> </a:t>
                          </a:r>
                          <a:endParaRPr lang="zh-TW" sz="1800" kern="100" dirty="0">
                            <a:effectLst/>
                            <a:latin typeface="標楷體" panose="03000509000000000000" pitchFamily="65" charset="-120"/>
                            <a:ea typeface="標楷體" panose="03000509000000000000" pitchFamily="65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73342513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矩形 6">
            <a:extLst>
              <a:ext uri="{FF2B5EF4-FFF2-40B4-BE49-F238E27FC236}">
                <a16:creationId xmlns:a16="http://schemas.microsoft.com/office/drawing/2014/main" id="{56E85722-8DD4-42F9-8F9C-D0410A354950}"/>
              </a:ext>
            </a:extLst>
          </p:cNvPr>
          <p:cNvSpPr/>
          <p:nvPr/>
        </p:nvSpPr>
        <p:spPr>
          <a:xfrm>
            <a:off x="2338392" y="3062458"/>
            <a:ext cx="1259633" cy="4665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800" kern="100" dirty="0">
                <a:solidFill>
                  <a:srgbClr val="0070C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相同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02EE20D5-4B59-414F-88FF-340F59070943}"/>
                  </a:ext>
                </a:extLst>
              </p:cNvPr>
              <p:cNvSpPr/>
              <p:nvPr/>
            </p:nvSpPr>
            <p:spPr>
              <a:xfrm>
                <a:off x="7701336" y="2636990"/>
                <a:ext cx="1259633" cy="46653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TW" sz="1800" i="1" kern="100" dirty="0" smtClean="0">
                            <a:solidFill>
                              <a:srgbClr val="0070C0"/>
                            </a:solidFill>
                            <a:effectLst/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</m:ctrlPr>
                      </m:dPr>
                      <m:e>
                        <m:r>
                          <a:rPr lang="en-US" altLang="zh-TW" sz="1800" b="0" i="1" kern="100" dirty="0" smtClean="0">
                            <a:solidFill>
                              <a:srgbClr val="0070C0"/>
                            </a:solidFill>
                            <a:effectLst/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  <m:t>𝑟</m:t>
                        </m:r>
                      </m:e>
                    </m:d>
                  </m:oMath>
                </a14:m>
                <a:r>
                  <a:rPr lang="zh-TW" altLang="en-US" sz="1800" kern="100" dirty="0">
                    <a:solidFill>
                      <a:srgbClr val="0070C0"/>
                    </a:solidFill>
                    <a:effectLst/>
                    <a:latin typeface="標楷體" panose="03000509000000000000" pitchFamily="65" charset="-120"/>
                    <a:ea typeface="標楷體" panose="03000509000000000000" pitchFamily="65" charset="-120"/>
                  </a:rPr>
                  <a:t>倍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02EE20D5-4B59-414F-88FF-340F590709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1336" y="2636990"/>
                <a:ext cx="1259633" cy="466531"/>
              </a:xfrm>
              <a:prstGeom prst="rect">
                <a:avLst/>
              </a:prstGeom>
              <a:blipFill>
                <a:blip r:embed="rId5"/>
                <a:stretch>
                  <a:fillRect b="-1052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54E434D6-4625-4F1C-ADBA-02D02BD8523A}"/>
                  </a:ext>
                </a:extLst>
              </p:cNvPr>
              <p:cNvSpPr/>
              <p:nvPr/>
            </p:nvSpPr>
            <p:spPr>
              <a:xfrm>
                <a:off x="2338391" y="2636990"/>
                <a:ext cx="1259633" cy="46653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zh-TW" sz="1800" i="1" kern="100" dirty="0" smtClean="0">
                        <a:solidFill>
                          <a:srgbClr val="0070C0"/>
                        </a:solidFill>
                        <a:effectLst/>
                        <a:latin typeface="Cambria Math" panose="02040503050406030204" pitchFamily="18" charset="0"/>
                        <a:ea typeface="標楷體" panose="03000509000000000000" pitchFamily="65" charset="-120"/>
                      </a:rPr>
                      <m:t>𝑟</m:t>
                    </m:r>
                  </m:oMath>
                </a14:m>
                <a:r>
                  <a:rPr lang="zh-TW" altLang="en-US" sz="1800" kern="100" dirty="0">
                    <a:solidFill>
                      <a:srgbClr val="0070C0"/>
                    </a:solidFill>
                    <a:effectLst/>
                    <a:latin typeface="標楷體" panose="03000509000000000000" pitchFamily="65" charset="-120"/>
                    <a:ea typeface="標楷體" panose="03000509000000000000" pitchFamily="65" charset="-120"/>
                  </a:rPr>
                  <a:t>倍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54E434D6-4625-4F1C-ADBA-02D02BD852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8391" y="2636990"/>
                <a:ext cx="1259633" cy="466531"/>
              </a:xfrm>
              <a:prstGeom prst="rect">
                <a:avLst/>
              </a:prstGeom>
              <a:blipFill>
                <a:blip r:embed="rId6"/>
                <a:stretch>
                  <a:fillRect b="-1052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矩形 10">
            <a:extLst>
              <a:ext uri="{FF2B5EF4-FFF2-40B4-BE49-F238E27FC236}">
                <a16:creationId xmlns:a16="http://schemas.microsoft.com/office/drawing/2014/main" id="{9F70C3C0-998A-4639-8A79-AD9326D95F43}"/>
              </a:ext>
            </a:extLst>
          </p:cNvPr>
          <p:cNvSpPr/>
          <p:nvPr/>
        </p:nvSpPr>
        <p:spPr>
          <a:xfrm>
            <a:off x="7655759" y="3103521"/>
            <a:ext cx="1259633" cy="4665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800" kern="100" dirty="0">
                <a:solidFill>
                  <a:srgbClr val="0070C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相反</a:t>
            </a:r>
            <a:endParaRPr lang="zh-TW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43E46E34-5294-4C8B-A8CA-B4465E58D8F9}"/>
              </a:ext>
            </a:extLst>
          </p:cNvPr>
          <p:cNvSpPr/>
          <p:nvPr/>
        </p:nvSpPr>
        <p:spPr>
          <a:xfrm>
            <a:off x="5019865" y="3103521"/>
            <a:ext cx="1259633" cy="4665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800" kern="100">
                <a:solidFill>
                  <a:srgbClr val="0070C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找不到</a:t>
            </a:r>
            <a:endParaRPr lang="zh-TW" altLang="en-US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3BC92E95-42CF-4068-84AC-C1C3AFF79B12}"/>
              </a:ext>
            </a:extLst>
          </p:cNvPr>
          <p:cNvSpPr/>
          <p:nvPr/>
        </p:nvSpPr>
        <p:spPr>
          <a:xfrm>
            <a:off x="5019866" y="2630316"/>
            <a:ext cx="1259633" cy="4665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800" kern="100">
                <a:solidFill>
                  <a:srgbClr val="0070C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0</a:t>
            </a:r>
            <a:endParaRPr lang="zh-TW" alt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" name="筆跡 2">
                <a:extLst>
                  <a:ext uri="{FF2B5EF4-FFF2-40B4-BE49-F238E27FC236}">
                    <a16:creationId xmlns:a16="http://schemas.microsoft.com/office/drawing/2014/main" id="{83FE4F37-6FA6-C6BE-A2DC-FE9FD1EF97EA}"/>
                  </a:ext>
                </a:extLst>
              </p14:cNvPr>
              <p14:cNvContentPartPr/>
              <p14:nvPr/>
            </p14:nvContentPartPr>
            <p14:xfrm>
              <a:off x="254160" y="1542960"/>
              <a:ext cx="11487240" cy="4140720"/>
            </p14:xfrm>
          </p:contentPart>
        </mc:Choice>
        <mc:Fallback xmlns="">
          <p:pic>
            <p:nvPicPr>
              <p:cNvPr id="3" name="筆跡 2">
                <a:extLst>
                  <a:ext uri="{FF2B5EF4-FFF2-40B4-BE49-F238E27FC236}">
                    <a16:creationId xmlns:a16="http://schemas.microsoft.com/office/drawing/2014/main" id="{83FE4F37-6FA6-C6BE-A2DC-FE9FD1EF97E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44800" y="1533600"/>
                <a:ext cx="11505960" cy="4159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88937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字預留位置 3">
            <a:extLst>
              <a:ext uri="{FF2B5EF4-FFF2-40B4-BE49-F238E27FC236}">
                <a16:creationId xmlns:a16="http://schemas.microsoft.com/office/drawing/2014/main" id="{35F8CFC3-26E7-45AD-ACDB-1693AF35CF1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9pPr>
          </a:lstStyle>
          <a:p>
            <a:endParaRPr lang="zh-TW" altLang="en-US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361F0DBA-4F1D-4E45-B387-D201B1FB74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66343"/>
            <a:ext cx="10908792" cy="1362113"/>
          </a:xfrm>
        </p:spPr>
        <p:txBody>
          <a:bodyPr>
            <a:normAutofit/>
          </a:bodyPr>
          <a:lstStyle/>
          <a:p>
            <a:r>
              <a:rPr lang="zh-TW" altLang="en-US" sz="4000" dirty="0"/>
              <a:t>例題</a:t>
            </a:r>
            <a:r>
              <a:rPr lang="en-US" altLang="zh-TW" sz="4000" dirty="0"/>
              <a:t>5.</a:t>
            </a:r>
            <a:endParaRPr lang="zh-TW" altLang="en-US" sz="4000" dirty="0"/>
          </a:p>
        </p:txBody>
      </p:sp>
    </p:spTree>
    <p:extLst>
      <p:ext uri="{BB962C8B-B14F-4D97-AF65-F5344CB8AC3E}">
        <p14:creationId xmlns:p14="http://schemas.microsoft.com/office/powerpoint/2010/main" val="3485083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字預留位置 3">
            <a:extLst>
              <a:ext uri="{FF2B5EF4-FFF2-40B4-BE49-F238E27FC236}">
                <a16:creationId xmlns:a16="http://schemas.microsoft.com/office/drawing/2014/main" id="{35F8CFC3-26E7-45AD-ACDB-1693AF35CF1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9pPr>
          </a:lstStyle>
          <a:p>
            <a:endParaRPr lang="zh-TW" altLang="en-US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361F0DBA-4F1D-4E45-B387-D201B1FB74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66343"/>
            <a:ext cx="10908792" cy="1362113"/>
          </a:xfrm>
        </p:spPr>
        <p:txBody>
          <a:bodyPr>
            <a:normAutofit/>
          </a:bodyPr>
          <a:lstStyle/>
          <a:p>
            <a:r>
              <a:rPr lang="zh-TW" altLang="en-US" sz="4000" dirty="0"/>
              <a:t>例題</a:t>
            </a:r>
            <a:r>
              <a:rPr lang="en-US" altLang="zh-TW" sz="4000" dirty="0"/>
              <a:t>6.</a:t>
            </a:r>
            <a:endParaRPr lang="zh-TW" altLang="en-US" sz="40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筆跡 2">
                <a:extLst>
                  <a:ext uri="{FF2B5EF4-FFF2-40B4-BE49-F238E27FC236}">
                    <a16:creationId xmlns:a16="http://schemas.microsoft.com/office/drawing/2014/main" id="{561675D6-9F86-B4C3-2304-03EE110CF65B}"/>
                  </a:ext>
                </a:extLst>
              </p14:cNvPr>
              <p14:cNvContentPartPr/>
              <p14:nvPr/>
            </p14:nvContentPartPr>
            <p14:xfrm>
              <a:off x="38160" y="628560"/>
              <a:ext cx="10807920" cy="4470840"/>
            </p14:xfrm>
          </p:contentPart>
        </mc:Choice>
        <mc:Fallback xmlns="">
          <p:pic>
            <p:nvPicPr>
              <p:cNvPr id="3" name="筆跡 2">
                <a:extLst>
                  <a:ext uri="{FF2B5EF4-FFF2-40B4-BE49-F238E27FC236}">
                    <a16:creationId xmlns:a16="http://schemas.microsoft.com/office/drawing/2014/main" id="{561675D6-9F86-B4C3-2304-03EE110CF65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800" y="619200"/>
                <a:ext cx="10826640" cy="4489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61346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TW" dirty="0"/>
              <a:t>3-2</a:t>
            </a:r>
            <a:r>
              <a:rPr lang="zh-TW" altLang="en-US" dirty="0"/>
              <a:t> 向量的座標表示法</a:t>
            </a:r>
            <a:endParaRPr lang="en-US" altLang="zh-TW" dirty="0"/>
          </a:p>
        </p:txBody>
      </p:sp>
      <p:sp>
        <p:nvSpPr>
          <p:cNvPr id="14" name="文字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TW" alt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筆跡 1">
                <a:extLst>
                  <a:ext uri="{FF2B5EF4-FFF2-40B4-BE49-F238E27FC236}">
                    <a16:creationId xmlns:a16="http://schemas.microsoft.com/office/drawing/2014/main" id="{EE3A5955-6ABF-13DE-E4BD-BC243F329D68}"/>
                  </a:ext>
                </a:extLst>
              </p14:cNvPr>
              <p14:cNvContentPartPr/>
              <p14:nvPr/>
            </p14:nvContentPartPr>
            <p14:xfrm>
              <a:off x="4019400" y="3105000"/>
              <a:ext cx="6433200" cy="1181520"/>
            </p14:xfrm>
          </p:contentPart>
        </mc:Choice>
        <mc:Fallback xmlns="">
          <p:pic>
            <p:nvPicPr>
              <p:cNvPr id="2" name="筆跡 1">
                <a:extLst>
                  <a:ext uri="{FF2B5EF4-FFF2-40B4-BE49-F238E27FC236}">
                    <a16:creationId xmlns:a16="http://schemas.microsoft.com/office/drawing/2014/main" id="{EE3A5955-6ABF-13DE-E4BD-BC243F329D6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010040" y="3095640"/>
                <a:ext cx="6451920" cy="1200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14635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字預留位置 3">
            <a:extLst>
              <a:ext uri="{FF2B5EF4-FFF2-40B4-BE49-F238E27FC236}">
                <a16:creationId xmlns:a16="http://schemas.microsoft.com/office/drawing/2014/main" id="{35F8CFC3-26E7-45AD-ACDB-1693AF35CF1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9pPr>
          </a:lstStyle>
          <a:p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88FD4644-90CB-4102-8FED-74AACC47A5A3}"/>
                  </a:ext>
                </a:extLst>
              </p:cNvPr>
              <p:cNvSpPr txBox="1"/>
              <p:nvPr/>
            </p:nvSpPr>
            <p:spPr>
              <a:xfrm>
                <a:off x="0" y="1"/>
                <a:ext cx="12192000" cy="55350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TW" altLang="zh-TW" sz="3200" kern="100" dirty="0">
                    <a:effectLst/>
                    <a:latin typeface="Calibri" panose="020F0502020204030204" pitchFamily="34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一、向量的座標表示</a:t>
                </a:r>
                <a:endParaRPr lang="zh-TW" altLang="zh-TW" sz="3200" kern="100" dirty="0">
                  <a:effectLst/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  <a:p>
                <a:r>
                  <a:rPr lang="en-US" altLang="zh-TW" sz="2400" kern="100" dirty="0">
                    <a:effectLst/>
                    <a:latin typeface="標楷體" panose="03000509000000000000" pitchFamily="65" charset="-12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1. </a:t>
                </a:r>
                <a:r>
                  <a:rPr lang="zh-TW" altLang="zh-TW" sz="2400" kern="100" dirty="0">
                    <a:effectLst/>
                    <a:latin typeface="Calibri" panose="020F0502020204030204" pitchFamily="34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向量的表示法</a:t>
                </a:r>
                <a:endParaRPr lang="zh-TW" altLang="zh-TW" sz="2400" kern="100" dirty="0">
                  <a:effectLst/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  <a:p>
                <a:r>
                  <a:rPr lang="en-US" altLang="zh-TW" sz="2400" kern="100" dirty="0">
                    <a:effectLst/>
                    <a:latin typeface="標楷體" panose="03000509000000000000" pitchFamily="65" charset="-12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   (1) </a:t>
                </a:r>
                <a:r>
                  <a:rPr lang="zh-TW" altLang="zh-TW" sz="2400" kern="100" dirty="0">
                    <a:effectLst/>
                    <a:latin typeface="Calibri" panose="020F0502020204030204" pitchFamily="34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設座標平面上有一點</a:t>
                </a:r>
                <a14:m>
                  <m:oMath xmlns:m="http://schemas.openxmlformats.org/officeDocument/2006/math">
                    <m:r>
                      <a:rPr lang="en-US" altLang="zh-TW" sz="2400" i="1" kern="100">
                        <a:effectLst/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𝑃</m:t>
                    </m:r>
                    <m:r>
                      <a:rPr lang="en-US" altLang="zh-TW" sz="2400" i="1" kern="100">
                        <a:effectLst/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TW" sz="2400" i="1" kern="100">
                        <a:effectLst/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𝑎</m:t>
                    </m:r>
                    <m:r>
                      <a:rPr lang="en-US" altLang="zh-TW" sz="2400" i="1" kern="100">
                        <a:effectLst/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TW" sz="2400" i="1" kern="100">
                        <a:effectLst/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𝑏</m:t>
                    </m:r>
                    <m:r>
                      <a:rPr lang="en-US" altLang="zh-TW" sz="2400" i="1" kern="100">
                        <a:effectLst/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TW" altLang="zh-TW" sz="2400" kern="100" dirty="0">
                    <a:effectLst/>
                    <a:latin typeface="Calibri" panose="020F0502020204030204" pitchFamily="34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，則以</a:t>
                </a:r>
                <a14:m>
                  <m:oMath xmlns:m="http://schemas.openxmlformats.org/officeDocument/2006/math">
                    <m:r>
                      <a:rPr lang="en-US" altLang="zh-TW" sz="2400" i="1" kern="100">
                        <a:effectLst/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𝑃</m:t>
                    </m:r>
                  </m:oMath>
                </a14:m>
                <a:r>
                  <a:rPr lang="zh-TW" altLang="zh-TW" sz="2400" kern="100" dirty="0">
                    <a:effectLst/>
                    <a:latin typeface="Calibri" panose="020F0502020204030204" pitchFamily="34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點座標</a:t>
                </a:r>
                <a14:m>
                  <m:oMath xmlns:m="http://schemas.openxmlformats.org/officeDocument/2006/math">
                    <m:r>
                      <a:rPr lang="en-US" altLang="zh-TW" sz="2400" i="1" kern="100">
                        <a:effectLst/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TW" sz="2400" i="1" kern="100">
                        <a:effectLst/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𝑎</m:t>
                    </m:r>
                    <m:r>
                      <a:rPr lang="en-US" altLang="zh-TW" sz="2400" i="1" kern="100">
                        <a:effectLst/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TW" sz="2400" i="1" kern="100">
                        <a:effectLst/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𝑏</m:t>
                    </m:r>
                    <m:r>
                      <a:rPr lang="en-US" altLang="zh-TW" sz="2400" i="1" kern="100">
                        <a:effectLst/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TW" altLang="zh-TW" sz="2400" kern="100" dirty="0">
                    <a:effectLst/>
                    <a:latin typeface="Calibri" panose="020F0502020204030204" pitchFamily="34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表示有向線段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zh-TW" altLang="zh-TW" sz="24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TW" sz="2400" i="1" kern="100">
                            <a:effectLst/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𝑂𝑃</m:t>
                        </m:r>
                      </m:e>
                    </m:acc>
                  </m:oMath>
                </a14:m>
                <a:r>
                  <a:rPr lang="zh-TW" altLang="zh-TW" sz="2400" kern="100" dirty="0">
                    <a:effectLst/>
                    <a:latin typeface="Calibri" panose="020F0502020204030204" pitchFamily="34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，記為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zh-TW" altLang="zh-TW" sz="2400" i="1" kern="100" smtClean="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TW" sz="2400" i="1" kern="10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𝑂𝑃</m:t>
                        </m:r>
                      </m:e>
                    </m:acc>
                    <m:r>
                      <a:rPr lang="en-US" altLang="zh-TW" sz="2400" i="1" kern="10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=</m:t>
                    </m:r>
                    <m:r>
                      <a:rPr lang="zh-TW" altLang="en-US" sz="2400" i="1" kern="100"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                </m:t>
                    </m:r>
                    <m:r>
                      <a:rPr lang="en-US" altLang="zh-TW" sz="2400" i="1" kern="100" smtClean="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TW" sz="2400" i="1" kern="100" smtClean="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𝑎</m:t>
                    </m:r>
                    <m:r>
                      <a:rPr lang="en-US" altLang="zh-TW" sz="2400" i="1" kern="100" smtClean="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TW" sz="2400" i="1" kern="100" smtClean="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𝑏</m:t>
                    </m:r>
                    <m:r>
                      <a:rPr lang="en-US" altLang="zh-TW" sz="2400" i="1" kern="100" smtClean="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TW" altLang="zh-TW" sz="2400" kern="100" dirty="0">
                    <a:effectLst/>
                    <a:latin typeface="Calibri" panose="020F0502020204030204" pitchFamily="34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。</a:t>
                </a:r>
                <a:endParaRPr lang="zh-TW" altLang="zh-TW" sz="2400" kern="100" dirty="0">
                  <a:effectLst/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  <a:p>
                <a:r>
                  <a:rPr lang="en-US" altLang="zh-TW" sz="2400" kern="100" dirty="0">
                    <a:effectLst/>
                    <a:latin typeface="標楷體" panose="03000509000000000000" pitchFamily="65" charset="-12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   (2) </a:t>
                </a:r>
                <a:r>
                  <a:rPr lang="zh-TW" altLang="zh-TW" sz="2400" kern="100" dirty="0">
                    <a:effectLst/>
                    <a:latin typeface="Calibri" panose="020F0502020204030204" pitchFamily="34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若</a:t>
                </a:r>
                <a14:m>
                  <m:oMath xmlns:m="http://schemas.openxmlformats.org/officeDocument/2006/math">
                    <m:r>
                      <a:rPr lang="en-US" altLang="zh-TW" sz="2400" i="1" kern="100">
                        <a:effectLst/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𝐴</m:t>
                    </m:r>
                    <m:r>
                      <a:rPr lang="en-US" altLang="zh-TW" sz="2400" i="1" kern="100">
                        <a:effectLst/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zh-TW" altLang="zh-TW" sz="24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2400" i="1" kern="100">
                            <a:effectLst/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2400" i="1" kern="100">
                            <a:effectLst/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sz="2400" i="1" kern="100">
                        <a:effectLst/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zh-TW" altLang="zh-TW" sz="24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2400" i="1" kern="100">
                            <a:effectLst/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TW" sz="2400" i="1" kern="100">
                            <a:effectLst/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sz="2400" i="1" kern="100">
                        <a:effectLst/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TW" altLang="zh-TW" sz="2400" kern="100" dirty="0">
                    <a:effectLst/>
                    <a:latin typeface="Calibri" panose="020F0502020204030204" pitchFamily="34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、</a:t>
                </a:r>
                <a14:m>
                  <m:oMath xmlns:m="http://schemas.openxmlformats.org/officeDocument/2006/math">
                    <m:r>
                      <a:rPr lang="en-US" altLang="zh-TW" sz="2400" i="1" kern="100">
                        <a:effectLst/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𝐵</m:t>
                    </m:r>
                    <m:r>
                      <a:rPr lang="en-US" altLang="zh-TW" sz="2400" i="1" kern="100">
                        <a:effectLst/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zh-TW" altLang="zh-TW" sz="24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2400" i="1" kern="100">
                            <a:effectLst/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2400" i="1" kern="100">
                            <a:effectLst/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TW" sz="2400" i="1" kern="100">
                        <a:effectLst/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zh-TW" altLang="zh-TW" sz="24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2400" i="1" kern="100">
                            <a:effectLst/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TW" sz="2400" i="1" kern="100">
                            <a:effectLst/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TW" sz="2400" i="1" kern="100">
                        <a:effectLst/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TW" altLang="zh-TW" sz="2400" kern="100" dirty="0">
                    <a:effectLst/>
                    <a:latin typeface="Calibri" panose="020F0502020204030204" pitchFamily="34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為平面上任意兩點，則向量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zh-TW" altLang="zh-TW" sz="2400" i="1" kern="100" smtClean="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TW" sz="2400" i="1" kern="10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𝐴𝐵</m:t>
                        </m:r>
                      </m:e>
                    </m:acc>
                    <m:r>
                      <a:rPr lang="en-US" altLang="zh-TW" sz="2400" i="1" kern="10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=(</m:t>
                    </m:r>
                    <m:sSub>
                      <m:sSubPr>
                        <m:ctrlPr>
                          <a:rPr lang="zh-TW" altLang="zh-TW" sz="2400" i="1" kern="10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2400" i="1" kern="10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2400" i="1" kern="10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TW" sz="2400" i="1" kern="10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−</m:t>
                    </m:r>
                    <m:sSub>
                      <m:sSubPr>
                        <m:ctrlPr>
                          <a:rPr lang="zh-TW" altLang="zh-TW" sz="2400" i="1" kern="10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2400" i="1" kern="10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2400" i="1" kern="10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sz="2400" i="1" kern="10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zh-TW" altLang="zh-TW" sz="2400" i="1" kern="10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2400" i="1" kern="10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TW" sz="2400" i="1" kern="10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TW" sz="2400" i="1" kern="10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−</m:t>
                    </m:r>
                    <m:sSub>
                      <m:sSubPr>
                        <m:ctrlPr>
                          <a:rPr lang="zh-TW" altLang="zh-TW" sz="2400" i="1" kern="10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2400" i="1" kern="10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TW" sz="2400" i="1" kern="10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sz="2400" i="1" kern="10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TW" altLang="zh-TW" sz="2400" kern="100" dirty="0">
                    <a:effectLst/>
                    <a:latin typeface="Calibri" panose="020F0502020204030204" pitchFamily="34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，其中</a:t>
                </a:r>
                <a:r>
                  <a:rPr lang="zh-TW" altLang="en-US" sz="2400" kern="100" dirty="0">
                    <a:effectLst/>
                    <a:latin typeface="Calibri" panose="020F0502020204030204" pitchFamily="34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zh-TW" altLang="en-US" sz="2400" i="1" kern="100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zh-TW" altLang="en-US" sz="2400" i="1" kern="10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zh-TW" altLang="en-US" sz="2400" i="1" kern="100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zh-TW" altLang="en-US" sz="2400" i="1" kern="10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zh-TW" altLang="en-US" sz="2400" i="1" kern="100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zh-TW" altLang="en-US" sz="2400" i="1" kern="10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zh-TW" altLang="en-US" sz="2400" i="1" kern="100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zh-TW" altLang="en-US" sz="2400" i="1" kern="10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zh-TW" altLang="en-US" sz="2400" i="1" kern="100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zh-TW" altLang="en-US" sz="2400" i="1" kern="10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zh-TW" altLang="en-US" sz="2400" i="1" kern="100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zh-TW" altLang="en-US" sz="2400" i="1" kern="10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zh-TW" altLang="en-US" sz="2400" i="1" kern="100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zh-TW" altLang="en-US" sz="2400" i="1" kern="10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zh-TW" altLang="en-US" sz="2400" i="1" kern="100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zh-TW" altLang="en-US" sz="2400" i="1" kern="10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zh-TW" altLang="en-US" sz="2400" i="1" kern="100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sSub>
                      <m:sSubPr>
                        <m:ctrlPr>
                          <a:rPr lang="zh-TW" altLang="zh-TW" sz="24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2400" i="1" kern="100">
                            <a:effectLst/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2400" i="1" kern="100">
                            <a:effectLst/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TW" sz="2400" i="1" kern="100">
                        <a:effectLst/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−</m:t>
                    </m:r>
                    <m:sSub>
                      <m:sSubPr>
                        <m:ctrlPr>
                          <a:rPr lang="zh-TW" altLang="zh-TW" sz="24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2400" i="1" kern="100">
                            <a:effectLst/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2400" i="1" kern="100">
                            <a:effectLst/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TW" altLang="zh-TW" sz="2400" kern="100" dirty="0">
                    <a:effectLst/>
                    <a:latin typeface="Calibri" panose="020F0502020204030204" pitchFamily="34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為</a:t>
                </a:r>
                <a14:m>
                  <m:oMath xmlns:m="http://schemas.openxmlformats.org/officeDocument/2006/math">
                    <m:r>
                      <a:rPr lang="en-US" altLang="zh-TW" sz="2400" i="1" kern="100" smtClean="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𝑥</m:t>
                    </m:r>
                  </m:oMath>
                </a14:m>
                <a:r>
                  <a:rPr lang="zh-TW" altLang="zh-TW" sz="2400" kern="100" dirty="0">
                    <a:solidFill>
                      <a:srgbClr val="FF0000"/>
                    </a:solidFill>
                    <a:effectLst/>
                    <a:latin typeface="Calibri" panose="020F0502020204030204" pitchFamily="34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分量</a:t>
                </a:r>
                <a:r>
                  <a:rPr lang="zh-TW" altLang="zh-TW" sz="2400" kern="100" dirty="0">
                    <a:effectLst/>
                    <a:latin typeface="Calibri" panose="020F0502020204030204" pitchFamily="34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24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2400" i="1" kern="100">
                            <a:effectLst/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TW" sz="2400" i="1" kern="100">
                            <a:effectLst/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TW" sz="2400" i="1" kern="100">
                        <a:effectLst/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−</m:t>
                    </m:r>
                    <m:sSub>
                      <m:sSubPr>
                        <m:ctrlPr>
                          <a:rPr lang="zh-TW" altLang="zh-TW" sz="24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2400" i="1" kern="100">
                            <a:effectLst/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TW" sz="2400" i="1" kern="100">
                            <a:effectLst/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TW" altLang="zh-TW" sz="2400" kern="100" dirty="0">
                    <a:effectLst/>
                    <a:latin typeface="Calibri" panose="020F0502020204030204" pitchFamily="34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為</a:t>
                </a:r>
                <a14:m>
                  <m:oMath xmlns:m="http://schemas.openxmlformats.org/officeDocument/2006/math">
                    <m:r>
                      <a:rPr lang="en-US" altLang="zh-TW" sz="2400" i="1" kern="100" smtClean="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𝑦</m:t>
                    </m:r>
                  </m:oMath>
                </a14:m>
                <a:r>
                  <a:rPr lang="zh-TW" altLang="zh-TW" sz="2400" kern="100" dirty="0">
                    <a:solidFill>
                      <a:srgbClr val="FF0000"/>
                    </a:solidFill>
                    <a:effectLst/>
                    <a:latin typeface="Calibri" panose="020F0502020204030204" pitchFamily="34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分量</a:t>
                </a:r>
                <a:r>
                  <a:rPr lang="zh-TW" altLang="zh-TW" sz="2400" kern="100" dirty="0">
                    <a:effectLst/>
                    <a:latin typeface="Calibri" panose="020F0502020204030204" pitchFamily="34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。</a:t>
                </a:r>
                <a:endParaRPr lang="zh-TW" altLang="zh-TW" sz="2400" kern="100" dirty="0">
                  <a:effectLst/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  <a:p>
                <a:r>
                  <a:rPr lang="en-US" altLang="zh-TW" sz="2400" kern="100" dirty="0">
                    <a:effectLst/>
                    <a:latin typeface="標楷體" panose="03000509000000000000" pitchFamily="65" charset="-12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   (3) </a:t>
                </a:r>
                <a:r>
                  <a:rPr lang="zh-TW" altLang="zh-TW" sz="2400" kern="100" dirty="0">
                    <a:effectLst/>
                    <a:latin typeface="Calibri" panose="020F0502020204030204" pitchFamily="34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每個向量在座標平面上都有</a:t>
                </a:r>
                <a:r>
                  <a:rPr lang="zh-TW" altLang="en-US" sz="2400" u="sng" kern="100" dirty="0">
                    <a:effectLst/>
                    <a:latin typeface="Calibri" panose="020F0502020204030204" pitchFamily="34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           </a:t>
                </a:r>
                <a:r>
                  <a:rPr lang="zh-TW" altLang="zh-TW" sz="2400" kern="100" dirty="0">
                    <a:effectLst/>
                    <a:latin typeface="Calibri" panose="020F0502020204030204" pitchFamily="34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的座標表示法。</a:t>
                </a:r>
                <a:endParaRPr lang="zh-TW" altLang="zh-TW" sz="2400" kern="100" dirty="0">
                  <a:effectLst/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  <a:p>
                <a:r>
                  <a:rPr lang="en-US" altLang="zh-TW" sz="2400" kern="100" dirty="0">
                    <a:effectLst/>
                    <a:latin typeface="標楷體" panose="03000509000000000000" pitchFamily="65" charset="-12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 </a:t>
                </a:r>
                <a:endParaRPr lang="zh-TW" altLang="zh-TW" sz="2400" kern="100" dirty="0">
                  <a:effectLst/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  <a:p>
                <a:r>
                  <a:rPr lang="en-US" altLang="zh-TW" sz="2400" kern="100" dirty="0">
                    <a:effectLst/>
                    <a:latin typeface="標楷體" panose="03000509000000000000" pitchFamily="65" charset="-12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2. </a:t>
                </a:r>
                <a:r>
                  <a:rPr lang="zh-TW" altLang="zh-TW" sz="2400" kern="100" dirty="0">
                    <a:effectLst/>
                    <a:latin typeface="Calibri" panose="020F0502020204030204" pitchFamily="34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向量的長度</a:t>
                </a:r>
                <a:endParaRPr lang="zh-TW" altLang="zh-TW" sz="2400" kern="100" dirty="0">
                  <a:effectLst/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  <a:p>
                <a:r>
                  <a:rPr lang="en-US" altLang="zh-TW" sz="2400" kern="100" dirty="0">
                    <a:effectLst/>
                    <a:latin typeface="標楷體" panose="03000509000000000000" pitchFamily="65" charset="-12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   </a:t>
                </a:r>
                <a:r>
                  <a:rPr lang="zh-TW" altLang="zh-TW" sz="2400" kern="100" dirty="0">
                    <a:effectLst/>
                    <a:latin typeface="Calibri" panose="020F0502020204030204" pitchFamily="34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設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zh-TW" altLang="zh-TW" sz="24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TW" sz="2400" i="1" kern="100">
                            <a:effectLst/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</m:acc>
                    <m:r>
                      <a:rPr lang="en-US" altLang="zh-TW" sz="2400" i="1" kern="100">
                        <a:effectLst/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=(</m:t>
                    </m:r>
                    <m:r>
                      <a:rPr lang="en-US" altLang="zh-TW" sz="2400" i="1" kern="100">
                        <a:effectLst/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𝑎</m:t>
                    </m:r>
                    <m:r>
                      <a:rPr lang="en-US" altLang="zh-TW" sz="2400" i="1" kern="100">
                        <a:effectLst/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TW" sz="2400" i="1" kern="100">
                        <a:effectLst/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𝑏</m:t>
                    </m:r>
                    <m:r>
                      <a:rPr lang="en-US" altLang="zh-TW" sz="2400" i="1" kern="100">
                        <a:effectLst/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TW" altLang="zh-TW" sz="2400" kern="100" dirty="0">
                    <a:effectLst/>
                    <a:latin typeface="Calibri" panose="020F0502020204030204" pitchFamily="34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，則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zh-TW" altLang="zh-TW" sz="24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acc>
                          <m:accPr>
                            <m:chr m:val="⃑"/>
                            <m:ctrlPr>
                              <a:rPr lang="zh-TW" altLang="zh-TW" sz="2400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sz="2400" i="1" kern="100">
                                <a:effectLst/>
                                <a:latin typeface="Cambria Math" panose="02040503050406030204" pitchFamily="18" charset="0"/>
                                <a:ea typeface="標楷體" panose="03000509000000000000" pitchFamily="65" charset="-120"/>
                                <a:cs typeface="Times New Roman" panose="02020603050405020304" pitchFamily="18" charset="0"/>
                              </a:rPr>
                              <m:t>𝑣</m:t>
                            </m:r>
                          </m:e>
                        </m:acc>
                      </m:e>
                    </m:d>
                    <m:r>
                      <a:rPr lang="en-US" altLang="zh-TW" sz="2400" i="1" kern="100">
                        <a:effectLst/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=</m:t>
                    </m:r>
                  </m:oMath>
                </a14:m>
                <a:r>
                  <a:rPr lang="zh-TW" altLang="en-US" sz="2400" u="sng" kern="100" dirty="0">
                    <a:effectLst/>
                    <a:latin typeface="Calibri" panose="020F0502020204030204" pitchFamily="34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                </a:t>
                </a:r>
                <a:r>
                  <a:rPr lang="zh-TW" altLang="zh-TW" sz="2400" kern="100" dirty="0">
                    <a:effectLst/>
                    <a:latin typeface="Calibri" panose="020F0502020204030204" pitchFamily="34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。</a:t>
                </a:r>
                <a:endParaRPr lang="zh-TW" altLang="zh-TW" sz="2400" kern="100" dirty="0">
                  <a:effectLst/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  <a:p>
                <a:r>
                  <a:rPr lang="en-US" altLang="zh-TW" sz="2400" kern="100" dirty="0">
                    <a:effectLst/>
                    <a:latin typeface="標楷體" panose="03000509000000000000" pitchFamily="65" charset="-12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 </a:t>
                </a:r>
                <a:endParaRPr lang="zh-TW" altLang="zh-TW" sz="2400" kern="100" dirty="0">
                  <a:effectLst/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  <a:p>
                <a:r>
                  <a:rPr lang="en-US" altLang="zh-TW" sz="2400" kern="100" dirty="0">
                    <a:effectLst/>
                    <a:latin typeface="標楷體" panose="03000509000000000000" pitchFamily="65" charset="-12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3. </a:t>
                </a:r>
                <a:r>
                  <a:rPr lang="zh-TW" altLang="zh-TW" sz="2400" kern="100" dirty="0">
                    <a:effectLst/>
                    <a:latin typeface="Calibri" panose="020F0502020204030204" pitchFamily="34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向量的相等</a:t>
                </a:r>
                <a:endParaRPr lang="zh-TW" altLang="zh-TW" sz="2400" kern="100" dirty="0">
                  <a:effectLst/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  <a:p>
                <a:pPr marL="457200" indent="-457200"/>
                <a:r>
                  <a:rPr lang="en-US" altLang="zh-TW" sz="2400" kern="100" dirty="0">
                    <a:effectLst/>
                    <a:latin typeface="標楷體" panose="03000509000000000000" pitchFamily="65" charset="-12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   </a:t>
                </a:r>
                <a:r>
                  <a:rPr lang="zh-TW" altLang="zh-TW" sz="2400" kern="100" dirty="0">
                    <a:effectLst/>
                    <a:latin typeface="Calibri" panose="020F0502020204030204" pitchFamily="34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設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zh-TW" altLang="zh-TW" sz="24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TW" sz="2400" i="1" kern="100">
                            <a:effectLst/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</m:acc>
                    <m:r>
                      <a:rPr lang="en-US" altLang="zh-TW" sz="2400" i="1" kern="100">
                        <a:effectLst/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=(</m:t>
                    </m:r>
                    <m:sSub>
                      <m:sSubPr>
                        <m:ctrlPr>
                          <a:rPr lang="zh-TW" altLang="zh-TW" sz="24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2400" i="1" kern="100">
                            <a:effectLst/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TW" sz="2400" i="1" kern="100">
                            <a:effectLst/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sz="2400" i="1" kern="100">
                        <a:effectLst/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zh-TW" altLang="zh-TW" sz="24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2400" i="1" kern="100">
                            <a:effectLst/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TW" sz="2400" i="1" kern="100">
                            <a:effectLst/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TW" sz="2400" i="1" kern="100">
                        <a:effectLst/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TW" altLang="zh-TW" sz="2400" kern="100" dirty="0">
                    <a:effectLst/>
                    <a:latin typeface="Calibri" panose="020F0502020204030204" pitchFamily="34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、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zh-TW" altLang="zh-TW" sz="24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TW" sz="2400" i="1" kern="100">
                            <a:effectLst/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</m:acc>
                    <m:r>
                      <a:rPr lang="en-US" altLang="zh-TW" sz="2400" i="1" kern="100">
                        <a:effectLst/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=(</m:t>
                    </m:r>
                    <m:sSub>
                      <m:sSubPr>
                        <m:ctrlPr>
                          <a:rPr lang="zh-TW" altLang="zh-TW" sz="24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2400" i="1" kern="100">
                            <a:effectLst/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TW" sz="2400" i="1" kern="100">
                            <a:effectLst/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sz="2400" i="1" kern="100">
                        <a:effectLst/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zh-TW" altLang="zh-TW" sz="24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2400" i="1" kern="100">
                            <a:effectLst/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TW" sz="2400" i="1" kern="100">
                            <a:effectLst/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TW" sz="2400" i="1" kern="100">
                        <a:effectLst/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TW" altLang="zh-TW" sz="2400" kern="100" dirty="0">
                    <a:effectLst/>
                    <a:latin typeface="Calibri" panose="020F0502020204030204" pitchFamily="34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為平面上兩個非零向量，若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zh-TW" altLang="zh-TW" sz="24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TW" sz="2400" i="1" kern="100">
                            <a:effectLst/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</m:acc>
                    <m:r>
                      <a:rPr lang="en-US" altLang="zh-TW" sz="2400" i="1" kern="100">
                        <a:effectLst/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=</m:t>
                    </m:r>
                    <m:acc>
                      <m:accPr>
                        <m:chr m:val="⃑"/>
                        <m:ctrlPr>
                          <a:rPr lang="zh-TW" altLang="zh-TW" sz="24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TW" sz="2400" i="1" kern="100">
                            <a:effectLst/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</m:acc>
                  </m:oMath>
                </a14:m>
                <a:r>
                  <a:rPr lang="zh-TW" altLang="zh-TW" sz="2400" kern="100" dirty="0">
                    <a:effectLst/>
                    <a:latin typeface="Calibri" panose="020F0502020204030204" pitchFamily="34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，則兩個向量相等，且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2400" i="1" kern="100" smtClean="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2400" i="1" kern="10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TW" sz="2400" i="1" kern="10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sz="2400" i="1" kern="10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zh-TW" altLang="zh-TW" sz="2400" i="1" kern="10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2400" i="1" kern="10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TW" sz="2400" i="1" kern="10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TW" altLang="zh-TW" sz="2400" kern="100" dirty="0">
                    <a:effectLst/>
                    <a:latin typeface="Calibri" panose="020F0502020204030204" pitchFamily="34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2400" i="1" kern="100" smtClean="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2400" i="1" kern="10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TW" sz="2400" i="1" kern="10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TW" sz="2400" i="1" kern="10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zh-TW" altLang="zh-TW" sz="2400" i="1" kern="10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2400" i="1" kern="10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TW" sz="2400" i="1" kern="10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TW" altLang="zh-TW" sz="2400" kern="100" dirty="0">
                    <a:effectLst/>
                    <a:latin typeface="Calibri" panose="020F0502020204030204" pitchFamily="34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。</a:t>
                </a:r>
                <a:endParaRPr lang="zh-TW" altLang="zh-TW" sz="2400" kern="100" dirty="0">
                  <a:effectLst/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88FD4644-90CB-4102-8FED-74AACC47A5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"/>
                <a:ext cx="12192000" cy="5535041"/>
              </a:xfrm>
              <a:prstGeom prst="rect">
                <a:avLst/>
              </a:prstGeom>
              <a:blipFill>
                <a:blip r:embed="rId3"/>
                <a:stretch>
                  <a:fillRect l="-1250" t="-1542" b="-143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矩形 4">
            <a:extLst>
              <a:ext uri="{FF2B5EF4-FFF2-40B4-BE49-F238E27FC236}">
                <a16:creationId xmlns:a16="http://schemas.microsoft.com/office/drawing/2014/main" id="{4691628C-3C7F-493F-8F3B-878B8DE2BE57}"/>
              </a:ext>
            </a:extLst>
          </p:cNvPr>
          <p:cNvSpPr/>
          <p:nvPr/>
        </p:nvSpPr>
        <p:spPr>
          <a:xfrm>
            <a:off x="4567334" y="2405465"/>
            <a:ext cx="1259633" cy="4665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kern="100" dirty="0">
                <a:solidFill>
                  <a:srgbClr val="0070C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唯一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648FE5A9-3E3E-439A-93A8-BCB87FCAA610}"/>
                  </a:ext>
                </a:extLst>
              </p:cNvPr>
              <p:cNvSpPr/>
              <p:nvPr/>
            </p:nvSpPr>
            <p:spPr>
              <a:xfrm>
                <a:off x="3410339" y="3503722"/>
                <a:ext cx="1259633" cy="46653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zh-TW" altLang="zh-TW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zh-TW" altLang="zh-TW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altLang="zh-TW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TW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zh-TW" altLang="zh-TW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altLang="zh-TW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648FE5A9-3E3E-439A-93A8-BCB87FCAA6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0339" y="3503722"/>
                <a:ext cx="1259633" cy="4665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" name="筆跡 1">
                <a:extLst>
                  <a:ext uri="{FF2B5EF4-FFF2-40B4-BE49-F238E27FC236}">
                    <a16:creationId xmlns:a16="http://schemas.microsoft.com/office/drawing/2014/main" id="{52D61A6F-FB81-EF97-3D00-5B48E1024B2A}"/>
                  </a:ext>
                </a:extLst>
              </p14:cNvPr>
              <p14:cNvContentPartPr/>
              <p14:nvPr/>
            </p14:nvContentPartPr>
            <p14:xfrm>
              <a:off x="419040" y="2819520"/>
              <a:ext cx="11373120" cy="3410280"/>
            </p14:xfrm>
          </p:contentPart>
        </mc:Choice>
        <mc:Fallback xmlns="">
          <p:pic>
            <p:nvPicPr>
              <p:cNvPr id="2" name="筆跡 1">
                <a:extLst>
                  <a:ext uri="{FF2B5EF4-FFF2-40B4-BE49-F238E27FC236}">
                    <a16:creationId xmlns:a16="http://schemas.microsoft.com/office/drawing/2014/main" id="{52D61A6F-FB81-EF97-3D00-5B48E1024B2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09680" y="2810160"/>
                <a:ext cx="11391840" cy="342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" name="筆跡 2">
                <a:extLst>
                  <a:ext uri="{FF2B5EF4-FFF2-40B4-BE49-F238E27FC236}">
                    <a16:creationId xmlns:a16="http://schemas.microsoft.com/office/drawing/2014/main" id="{99C9D31A-3518-78D0-44E7-0E0442D3936A}"/>
                  </a:ext>
                </a:extLst>
              </p14:cNvPr>
              <p14:cNvContentPartPr/>
              <p14:nvPr/>
            </p14:nvContentPartPr>
            <p14:xfrm>
              <a:off x="1409760" y="1549440"/>
              <a:ext cx="9493560" cy="1911600"/>
            </p14:xfrm>
          </p:contentPart>
        </mc:Choice>
        <mc:Fallback xmlns="">
          <p:pic>
            <p:nvPicPr>
              <p:cNvPr id="3" name="筆跡 2">
                <a:extLst>
                  <a:ext uri="{FF2B5EF4-FFF2-40B4-BE49-F238E27FC236}">
                    <a16:creationId xmlns:a16="http://schemas.microsoft.com/office/drawing/2014/main" id="{99C9D31A-3518-78D0-44E7-0E0442D3936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400400" y="1540080"/>
                <a:ext cx="9512280" cy="1930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6036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字預留位置 3">
            <a:extLst>
              <a:ext uri="{FF2B5EF4-FFF2-40B4-BE49-F238E27FC236}">
                <a16:creationId xmlns:a16="http://schemas.microsoft.com/office/drawing/2014/main" id="{35F8CFC3-26E7-45AD-ACDB-1693AF35CF1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9pPr>
          </a:lstStyle>
          <a:p>
            <a:endParaRPr lang="zh-TW" altLang="en-US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361F0DBA-4F1D-4E45-B387-D201B1FB74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66343"/>
            <a:ext cx="10908792" cy="1362113"/>
          </a:xfrm>
        </p:spPr>
        <p:txBody>
          <a:bodyPr>
            <a:normAutofit/>
          </a:bodyPr>
          <a:lstStyle/>
          <a:p>
            <a:r>
              <a:rPr lang="zh-TW" altLang="en-US" sz="4000" dirty="0"/>
              <a:t>例題</a:t>
            </a:r>
            <a:r>
              <a:rPr lang="en-US" altLang="zh-TW" sz="4000" dirty="0"/>
              <a:t>1.</a:t>
            </a:r>
            <a:endParaRPr lang="zh-TW" altLang="en-US" sz="40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筆跡 2">
                <a:extLst>
                  <a:ext uri="{FF2B5EF4-FFF2-40B4-BE49-F238E27FC236}">
                    <a16:creationId xmlns:a16="http://schemas.microsoft.com/office/drawing/2014/main" id="{8AD99360-1E2B-16F4-024C-4303AF8844EC}"/>
                  </a:ext>
                </a:extLst>
              </p14:cNvPr>
              <p14:cNvContentPartPr/>
              <p14:nvPr/>
            </p14:nvContentPartPr>
            <p14:xfrm>
              <a:off x="158760" y="1650960"/>
              <a:ext cx="5092920" cy="2946960"/>
            </p14:xfrm>
          </p:contentPart>
        </mc:Choice>
        <mc:Fallback xmlns="">
          <p:pic>
            <p:nvPicPr>
              <p:cNvPr id="3" name="筆跡 2">
                <a:extLst>
                  <a:ext uri="{FF2B5EF4-FFF2-40B4-BE49-F238E27FC236}">
                    <a16:creationId xmlns:a16="http://schemas.microsoft.com/office/drawing/2014/main" id="{8AD99360-1E2B-16F4-024C-4303AF8844E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9400" y="1641600"/>
                <a:ext cx="5111640" cy="2965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23869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字預留位置 3">
            <a:extLst>
              <a:ext uri="{FF2B5EF4-FFF2-40B4-BE49-F238E27FC236}">
                <a16:creationId xmlns:a16="http://schemas.microsoft.com/office/drawing/2014/main" id="{35F8CFC3-26E7-45AD-ACDB-1693AF35CF1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9pPr>
          </a:lstStyle>
          <a:p>
            <a:endParaRPr lang="zh-TW" altLang="en-US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361F0DBA-4F1D-4E45-B387-D201B1FB74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66343"/>
            <a:ext cx="10908792" cy="1362113"/>
          </a:xfrm>
        </p:spPr>
        <p:txBody>
          <a:bodyPr>
            <a:normAutofit/>
          </a:bodyPr>
          <a:lstStyle/>
          <a:p>
            <a:r>
              <a:rPr lang="zh-TW" altLang="en-US" sz="4000" dirty="0"/>
              <a:t>例題</a:t>
            </a:r>
            <a:r>
              <a:rPr lang="en-US" altLang="zh-TW" sz="4000" dirty="0"/>
              <a:t>2.</a:t>
            </a:r>
            <a:endParaRPr lang="zh-TW" altLang="en-US" sz="40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筆跡 2">
                <a:extLst>
                  <a:ext uri="{FF2B5EF4-FFF2-40B4-BE49-F238E27FC236}">
                    <a16:creationId xmlns:a16="http://schemas.microsoft.com/office/drawing/2014/main" id="{7C10AB4F-71EE-5715-695A-9CC8F083ACE2}"/>
                  </a:ext>
                </a:extLst>
              </p14:cNvPr>
              <p14:cNvContentPartPr/>
              <p14:nvPr/>
            </p14:nvContentPartPr>
            <p14:xfrm>
              <a:off x="450720" y="1638360"/>
              <a:ext cx="3899520" cy="2870640"/>
            </p14:xfrm>
          </p:contentPart>
        </mc:Choice>
        <mc:Fallback xmlns="">
          <p:pic>
            <p:nvPicPr>
              <p:cNvPr id="3" name="筆跡 2">
                <a:extLst>
                  <a:ext uri="{FF2B5EF4-FFF2-40B4-BE49-F238E27FC236}">
                    <a16:creationId xmlns:a16="http://schemas.microsoft.com/office/drawing/2014/main" id="{7C10AB4F-71EE-5715-695A-9CC8F083ACE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41360" y="1629000"/>
                <a:ext cx="3918240" cy="2889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15466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字預留位置 3">
            <a:extLst>
              <a:ext uri="{FF2B5EF4-FFF2-40B4-BE49-F238E27FC236}">
                <a16:creationId xmlns:a16="http://schemas.microsoft.com/office/drawing/2014/main" id="{35F8CFC3-26E7-45AD-ACDB-1693AF35CF1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9pPr>
          </a:lstStyle>
          <a:p>
            <a:endParaRPr lang="zh-TW" altLang="en-US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361F0DBA-4F1D-4E45-B387-D201B1FB74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66343"/>
            <a:ext cx="10908792" cy="1362113"/>
          </a:xfrm>
        </p:spPr>
        <p:txBody>
          <a:bodyPr>
            <a:normAutofit/>
          </a:bodyPr>
          <a:lstStyle/>
          <a:p>
            <a:r>
              <a:rPr lang="zh-TW" altLang="en-US" sz="4000" dirty="0"/>
              <a:t>例題</a:t>
            </a:r>
            <a:r>
              <a:rPr lang="en-US" altLang="zh-TW" sz="4000" dirty="0"/>
              <a:t>3.</a:t>
            </a:r>
            <a:endParaRPr lang="zh-TW" altLang="en-US" sz="40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筆跡 2">
                <a:extLst>
                  <a:ext uri="{FF2B5EF4-FFF2-40B4-BE49-F238E27FC236}">
                    <a16:creationId xmlns:a16="http://schemas.microsoft.com/office/drawing/2014/main" id="{778B01E8-5183-A465-FEF8-462E8ACE97A6}"/>
                  </a:ext>
                </a:extLst>
              </p14:cNvPr>
              <p14:cNvContentPartPr/>
              <p14:nvPr/>
            </p14:nvContentPartPr>
            <p14:xfrm>
              <a:off x="216000" y="1803240"/>
              <a:ext cx="6864480" cy="2527920"/>
            </p14:xfrm>
          </p:contentPart>
        </mc:Choice>
        <mc:Fallback xmlns="">
          <p:pic>
            <p:nvPicPr>
              <p:cNvPr id="3" name="筆跡 2">
                <a:extLst>
                  <a:ext uri="{FF2B5EF4-FFF2-40B4-BE49-F238E27FC236}">
                    <a16:creationId xmlns:a16="http://schemas.microsoft.com/office/drawing/2014/main" id="{778B01E8-5183-A465-FEF8-462E8ACE97A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6640" y="1793880"/>
                <a:ext cx="6883200" cy="2546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27172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標題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zh-TW" altLang="en-US" sz="3200" dirty="0"/>
              <a:t>本章一共包含三個小節</a:t>
            </a:r>
          </a:p>
        </p:txBody>
      </p:sp>
      <p:sp>
        <p:nvSpPr>
          <p:cNvPr id="14" name="內容預留位置 2"/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 rtl="0"/>
            <a:r>
              <a:rPr lang="en-US" altLang="zh-TW" sz="2400" dirty="0"/>
              <a:t>3-1</a:t>
            </a:r>
            <a:r>
              <a:rPr lang="zh-TW" altLang="en-US" sz="2400" dirty="0"/>
              <a:t> 向量的作圖</a:t>
            </a:r>
            <a:endParaRPr lang="en-US" altLang="zh-TW" sz="2400" dirty="0"/>
          </a:p>
          <a:p>
            <a:pPr rtl="0"/>
            <a:r>
              <a:rPr lang="en-US" altLang="zh-TW" sz="2400" dirty="0"/>
              <a:t>3-2</a:t>
            </a:r>
            <a:r>
              <a:rPr lang="zh-TW" altLang="en-US" sz="2400" dirty="0"/>
              <a:t> 向量的座標表示法</a:t>
            </a:r>
            <a:endParaRPr lang="en-US" altLang="zh-TW" sz="2400" dirty="0"/>
          </a:p>
          <a:p>
            <a:pPr rtl="0"/>
            <a:r>
              <a:rPr lang="en-US" altLang="zh-TW" sz="2400" dirty="0"/>
              <a:t>3-3</a:t>
            </a:r>
            <a:r>
              <a:rPr lang="zh-TW" altLang="en-US" sz="2400" dirty="0"/>
              <a:t> 向量的內積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筆跡 1">
                <a:extLst>
                  <a:ext uri="{FF2B5EF4-FFF2-40B4-BE49-F238E27FC236}">
                    <a16:creationId xmlns:a16="http://schemas.microsoft.com/office/drawing/2014/main" id="{460DC1F7-1706-436B-222F-477ED068E1A2}"/>
                  </a:ext>
                </a:extLst>
              </p14:cNvPr>
              <p14:cNvContentPartPr/>
              <p14:nvPr/>
            </p14:nvContentPartPr>
            <p14:xfrm>
              <a:off x="19080" y="660240"/>
              <a:ext cx="4781880" cy="4007520"/>
            </p14:xfrm>
          </p:contentPart>
        </mc:Choice>
        <mc:Fallback xmlns="">
          <p:pic>
            <p:nvPicPr>
              <p:cNvPr id="2" name="筆跡 1">
                <a:extLst>
                  <a:ext uri="{FF2B5EF4-FFF2-40B4-BE49-F238E27FC236}">
                    <a16:creationId xmlns:a16="http://schemas.microsoft.com/office/drawing/2014/main" id="{460DC1F7-1706-436B-222F-477ED068E1A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720" y="650880"/>
                <a:ext cx="4800600" cy="4026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40355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字預留位置 3">
            <a:extLst>
              <a:ext uri="{FF2B5EF4-FFF2-40B4-BE49-F238E27FC236}">
                <a16:creationId xmlns:a16="http://schemas.microsoft.com/office/drawing/2014/main" id="{35F8CFC3-26E7-45AD-ACDB-1693AF35CF1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9pPr>
          </a:lstStyle>
          <a:p>
            <a:endParaRPr lang="zh-TW" altLang="en-US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361F0DBA-4F1D-4E45-B387-D201B1FB74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66343"/>
            <a:ext cx="10908792" cy="1362113"/>
          </a:xfrm>
        </p:spPr>
        <p:txBody>
          <a:bodyPr>
            <a:normAutofit/>
          </a:bodyPr>
          <a:lstStyle/>
          <a:p>
            <a:r>
              <a:rPr lang="zh-TW" altLang="en-US" sz="4000" dirty="0"/>
              <a:t>例題</a:t>
            </a:r>
            <a:r>
              <a:rPr lang="en-US" altLang="zh-TW" sz="4000" dirty="0"/>
              <a:t>4.</a:t>
            </a:r>
            <a:endParaRPr lang="zh-TW" altLang="en-US" sz="40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筆跡 2">
                <a:extLst>
                  <a:ext uri="{FF2B5EF4-FFF2-40B4-BE49-F238E27FC236}">
                    <a16:creationId xmlns:a16="http://schemas.microsoft.com/office/drawing/2014/main" id="{F0AE38B0-9983-ECD6-AE38-DDA16237A1BD}"/>
                  </a:ext>
                </a:extLst>
              </p14:cNvPr>
              <p14:cNvContentPartPr/>
              <p14:nvPr/>
            </p14:nvContentPartPr>
            <p14:xfrm>
              <a:off x="203040" y="1720800"/>
              <a:ext cx="11367000" cy="4858200"/>
            </p14:xfrm>
          </p:contentPart>
        </mc:Choice>
        <mc:Fallback xmlns="">
          <p:pic>
            <p:nvPicPr>
              <p:cNvPr id="3" name="筆跡 2">
                <a:extLst>
                  <a:ext uri="{FF2B5EF4-FFF2-40B4-BE49-F238E27FC236}">
                    <a16:creationId xmlns:a16="http://schemas.microsoft.com/office/drawing/2014/main" id="{F0AE38B0-9983-ECD6-AE38-DDA16237A1B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3680" y="1711440"/>
                <a:ext cx="11385720" cy="4876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70518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字預留位置 3">
            <a:extLst>
              <a:ext uri="{FF2B5EF4-FFF2-40B4-BE49-F238E27FC236}">
                <a16:creationId xmlns:a16="http://schemas.microsoft.com/office/drawing/2014/main" id="{35F8CFC3-26E7-45AD-ACDB-1693AF35CF1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9pPr>
          </a:lstStyle>
          <a:p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A34875A4-61B1-40B6-AFF3-8A880E938887}"/>
                  </a:ext>
                </a:extLst>
              </p:cNvPr>
              <p:cNvSpPr txBox="1"/>
              <p:nvPr/>
            </p:nvSpPr>
            <p:spPr>
              <a:xfrm>
                <a:off x="0" y="156708"/>
                <a:ext cx="12192000" cy="47295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TW" altLang="zh-TW" sz="3200" kern="100" dirty="0">
                    <a:effectLst/>
                    <a:latin typeface="Calibri" panose="020F0502020204030204" pitchFamily="34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二、向量的運算</a:t>
                </a:r>
                <a:endParaRPr lang="zh-TW" altLang="zh-TW" sz="3200" kern="100" dirty="0">
                  <a:effectLst/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  <a:p>
                <a:r>
                  <a:rPr lang="en-US" altLang="zh-TW" sz="2400" kern="100" dirty="0">
                    <a:effectLst/>
                    <a:latin typeface="標楷體" panose="03000509000000000000" pitchFamily="65" charset="-12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1. </a:t>
                </a:r>
                <a:r>
                  <a:rPr lang="zh-TW" altLang="zh-TW" sz="2400" kern="100" dirty="0">
                    <a:effectLst/>
                    <a:latin typeface="Calibri" panose="020F0502020204030204" pitchFamily="34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設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zh-TW" altLang="zh-TW" sz="24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TW" sz="2400" i="1" kern="100">
                            <a:effectLst/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</m:acc>
                    <m:r>
                      <a:rPr lang="en-US" altLang="zh-TW" sz="2400" i="1" kern="100">
                        <a:effectLst/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=(</m:t>
                    </m:r>
                    <m:sSub>
                      <m:sSubPr>
                        <m:ctrlPr>
                          <a:rPr lang="zh-TW" altLang="zh-TW" sz="24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2400" i="1" kern="100">
                            <a:effectLst/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TW" sz="2400" i="1" kern="100">
                            <a:effectLst/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sz="2400" i="1" kern="100">
                        <a:effectLst/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zh-TW" altLang="zh-TW" sz="24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2400" i="1" kern="100">
                            <a:effectLst/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TW" sz="2400" i="1" kern="100">
                            <a:effectLst/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TW" sz="2400" i="1" kern="100">
                        <a:effectLst/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TW" altLang="zh-TW" sz="2400" kern="100" dirty="0">
                    <a:effectLst/>
                    <a:latin typeface="Calibri" panose="020F0502020204030204" pitchFamily="34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、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zh-TW" altLang="zh-TW" sz="24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TW" sz="2400" i="1" kern="100">
                            <a:effectLst/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</m:acc>
                    <m:r>
                      <a:rPr lang="en-US" altLang="zh-TW" sz="2400" i="1" kern="100">
                        <a:effectLst/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=(</m:t>
                    </m:r>
                    <m:sSub>
                      <m:sSubPr>
                        <m:ctrlPr>
                          <a:rPr lang="zh-TW" altLang="zh-TW" sz="24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2400" i="1" kern="100">
                            <a:effectLst/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TW" sz="2400" i="1" kern="100">
                            <a:effectLst/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sz="2400" i="1" kern="100">
                        <a:effectLst/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zh-TW" altLang="zh-TW" sz="24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2400" i="1" kern="100">
                            <a:effectLst/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TW" sz="2400" i="1" kern="100">
                            <a:effectLst/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TW" sz="2400" i="1" kern="100">
                        <a:effectLst/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TW" altLang="zh-TW" sz="2400" kern="100" dirty="0">
                    <a:effectLst/>
                    <a:latin typeface="Calibri" panose="020F0502020204030204" pitchFamily="34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，則：</a:t>
                </a:r>
                <a:endParaRPr lang="zh-TW" altLang="zh-TW" sz="2400" kern="100" dirty="0">
                  <a:effectLst/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  <a:p>
                <a:r>
                  <a:rPr lang="en-US" altLang="zh-TW" sz="2400" kern="100" dirty="0">
                    <a:effectLst/>
                    <a:latin typeface="標楷體" panose="03000509000000000000" pitchFamily="65" charset="-12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   (1) 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zh-TW" altLang="zh-TW" sz="24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TW" sz="2400" i="1" kern="100">
                            <a:effectLst/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</m:acc>
                    <m:r>
                      <a:rPr lang="en-US" altLang="zh-TW" sz="2400" i="1" kern="100">
                        <a:effectLst/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+</m:t>
                    </m:r>
                    <m:acc>
                      <m:accPr>
                        <m:chr m:val="⃑"/>
                        <m:ctrlPr>
                          <a:rPr lang="zh-TW" altLang="zh-TW" sz="24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TW" sz="2400" i="1" kern="100">
                            <a:effectLst/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</m:acc>
                    <m:r>
                      <a:rPr lang="en-US" altLang="zh-TW" sz="2400" i="1" kern="100"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=</m:t>
                    </m:r>
                  </m:oMath>
                </a14:m>
                <a:r>
                  <a:rPr lang="zh-TW" altLang="en-US" sz="2400" u="sng" kern="100" dirty="0">
                    <a:effectLst/>
                    <a:latin typeface="Calibri" panose="020F0502020204030204" pitchFamily="34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                                    </a:t>
                </a:r>
                <a:r>
                  <a:rPr lang="zh-TW" altLang="en-US" sz="2400" kern="100" dirty="0">
                    <a:effectLst/>
                    <a:latin typeface="Calibri" panose="020F0502020204030204" pitchFamily="34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 </a:t>
                </a:r>
                <a:r>
                  <a:rPr lang="zh-TW" altLang="zh-TW" sz="2400" kern="100" dirty="0">
                    <a:effectLst/>
                    <a:latin typeface="Calibri" panose="020F0502020204030204" pitchFamily="34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。</a:t>
                </a:r>
                <a:endParaRPr lang="zh-TW" altLang="zh-TW" sz="2400" kern="100" dirty="0">
                  <a:effectLst/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  <a:p>
                <a:r>
                  <a:rPr lang="en-US" altLang="zh-TW" sz="2400" kern="100" dirty="0">
                    <a:effectLst/>
                    <a:latin typeface="標楷體" panose="03000509000000000000" pitchFamily="65" charset="-12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   (2) 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zh-TW" altLang="zh-TW" sz="24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TW" sz="2400" i="1" kern="100">
                            <a:effectLst/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</m:acc>
                    <m:r>
                      <a:rPr lang="zh-TW" altLang="en-US" sz="2400" i="1" kern="100">
                        <a:effectLst/>
                        <a:latin typeface="Cambria Math" panose="02040503050406030204" pitchFamily="18" charset="0"/>
                        <a:ea typeface="MS Gothic" panose="020B0609070205080204" pitchFamily="49" charset="-128"/>
                        <a:cs typeface="MS Gothic" panose="020B0609070205080204" pitchFamily="49" charset="-128"/>
                      </a:rPr>
                      <m:t>−</m:t>
                    </m:r>
                    <m:acc>
                      <m:accPr>
                        <m:chr m:val="⃑"/>
                        <m:ctrlPr>
                          <a:rPr lang="zh-TW" altLang="zh-TW" sz="24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TW" sz="2400" i="1" kern="100">
                            <a:effectLst/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</m:acc>
                    <m:r>
                      <a:rPr lang="en-US" altLang="zh-TW" sz="2400" i="1" kern="100"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zh-TW" altLang="en-US" sz="2400" u="sng" kern="100" dirty="0">
                        <a:latin typeface="Calibri" panose="020F0502020204030204" pitchFamily="34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                                   </m:t>
                    </m:r>
                  </m:oMath>
                </a14:m>
                <a:r>
                  <a:rPr lang="zh-TW" altLang="en-US" sz="2400" kern="100" dirty="0">
                    <a:latin typeface="Calibri" panose="020F0502020204030204" pitchFamily="34" charset="0"/>
                    <a:cs typeface="Times New Roman" panose="02020603050405020304" pitchFamily="18" charset="0"/>
                  </a:rPr>
                  <a:t>。</a:t>
                </a:r>
                <a:endParaRPr lang="zh-TW" altLang="zh-TW" sz="2400" kern="100" dirty="0">
                  <a:latin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r>
                  <a:rPr lang="en-US" altLang="zh-TW" sz="2400" kern="100" dirty="0">
                    <a:effectLst/>
                    <a:latin typeface="標楷體" panose="03000509000000000000" pitchFamily="65" charset="-12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 </a:t>
                </a:r>
                <a:endParaRPr lang="zh-TW" altLang="zh-TW" sz="2400" kern="100" dirty="0">
                  <a:effectLst/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  <a:p>
                <a:r>
                  <a:rPr lang="en-US" altLang="zh-TW" sz="2400" kern="100" dirty="0">
                    <a:effectLst/>
                    <a:latin typeface="標楷體" panose="03000509000000000000" pitchFamily="65" charset="-12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2. </a:t>
                </a:r>
                <a:r>
                  <a:rPr lang="zh-TW" altLang="zh-TW" sz="2400" kern="100" dirty="0">
                    <a:effectLst/>
                    <a:latin typeface="Calibri" panose="020F0502020204030204" pitchFamily="34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運算性質</a:t>
                </a:r>
                <a:endParaRPr lang="zh-TW" altLang="zh-TW" sz="2400" kern="100" dirty="0">
                  <a:effectLst/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  <a:p>
                <a:r>
                  <a:rPr lang="en-US" altLang="zh-TW" sz="2400" kern="100" dirty="0">
                    <a:effectLst/>
                    <a:latin typeface="標楷體" panose="03000509000000000000" pitchFamily="65" charset="-12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   </a:t>
                </a:r>
                <a:r>
                  <a:rPr lang="zh-TW" altLang="zh-TW" sz="2400" kern="100" dirty="0">
                    <a:effectLst/>
                    <a:latin typeface="Calibri" panose="020F0502020204030204" pitchFamily="34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設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zh-TW" altLang="zh-TW" sz="24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TW" sz="2400" i="1" kern="100">
                            <a:effectLst/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</m:acc>
                  </m:oMath>
                </a14:m>
                <a:r>
                  <a:rPr lang="zh-TW" altLang="zh-TW" sz="2400" kern="100" dirty="0">
                    <a:effectLst/>
                    <a:latin typeface="Calibri" panose="020F0502020204030204" pitchFamily="34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、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zh-TW" altLang="zh-TW" sz="24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TW" sz="2400" i="1" kern="100">
                            <a:effectLst/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</m:acc>
                  </m:oMath>
                </a14:m>
                <a:r>
                  <a:rPr lang="zh-TW" altLang="zh-TW" sz="2400" kern="100" dirty="0">
                    <a:effectLst/>
                    <a:latin typeface="Calibri" panose="020F0502020204030204" pitchFamily="34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、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zh-TW" altLang="zh-TW" sz="24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TW" sz="2400" i="1" kern="100">
                            <a:effectLst/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𝑐</m:t>
                        </m:r>
                      </m:e>
                    </m:acc>
                  </m:oMath>
                </a14:m>
                <a:r>
                  <a:rPr lang="zh-TW" altLang="zh-TW" sz="2400" kern="100" dirty="0">
                    <a:effectLst/>
                    <a:latin typeface="Calibri" panose="020F0502020204030204" pitchFamily="34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為任意三個向量：</a:t>
                </a:r>
                <a:endParaRPr lang="zh-TW" altLang="zh-TW" sz="2400" kern="100" dirty="0">
                  <a:effectLst/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  <a:p>
                <a:r>
                  <a:rPr lang="en-US" altLang="zh-TW" sz="2400" kern="100" dirty="0">
                    <a:effectLst/>
                    <a:latin typeface="標楷體" panose="03000509000000000000" pitchFamily="65" charset="-12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   (1) </a:t>
                </a:r>
                <a:r>
                  <a:rPr lang="zh-TW" altLang="zh-TW" sz="2400" kern="100" dirty="0">
                    <a:solidFill>
                      <a:srgbClr val="FF0000"/>
                    </a:solidFill>
                    <a:effectLst/>
                    <a:latin typeface="Calibri" panose="020F0502020204030204" pitchFamily="34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交換律</a:t>
                </a:r>
                <a:r>
                  <a:rPr lang="zh-TW" altLang="zh-TW" sz="2400" kern="100" dirty="0">
                    <a:effectLst/>
                    <a:latin typeface="Calibri" panose="020F0502020204030204" pitchFamily="34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：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zh-TW" altLang="zh-TW" sz="24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TW" sz="2400" i="1" kern="100">
                            <a:effectLst/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</m:acc>
                    <m:r>
                      <a:rPr lang="en-US" altLang="zh-TW" sz="2400" i="1" kern="100">
                        <a:effectLst/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+</m:t>
                    </m:r>
                    <m:acc>
                      <m:accPr>
                        <m:chr m:val="⃑"/>
                        <m:ctrlPr>
                          <a:rPr lang="zh-TW" altLang="zh-TW" sz="24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TW" sz="2400" i="1" kern="100">
                            <a:effectLst/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</m:acc>
                    <m:r>
                      <a:rPr lang="en-US" altLang="zh-TW" sz="2400" i="1" kern="100">
                        <a:effectLst/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=</m:t>
                    </m:r>
                    <m:acc>
                      <m:accPr>
                        <m:chr m:val="⃑"/>
                        <m:ctrlPr>
                          <a:rPr lang="zh-TW" altLang="zh-TW" sz="24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TW" sz="2400" i="1" kern="100">
                            <a:effectLst/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</m:acc>
                    <m:r>
                      <a:rPr lang="en-US" altLang="zh-TW" sz="2400" i="1" kern="100">
                        <a:effectLst/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+</m:t>
                    </m:r>
                    <m:acc>
                      <m:accPr>
                        <m:chr m:val="⃑"/>
                        <m:ctrlPr>
                          <a:rPr lang="zh-TW" altLang="zh-TW" sz="24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TW" sz="2400" i="1" kern="100">
                            <a:effectLst/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</m:acc>
                  </m:oMath>
                </a14:m>
                <a:endParaRPr lang="zh-TW" altLang="zh-TW" sz="2400" kern="100" dirty="0">
                  <a:effectLst/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  <a:p>
                <a:r>
                  <a:rPr lang="en-US" altLang="zh-TW" sz="2400" kern="100" dirty="0">
                    <a:effectLst/>
                    <a:latin typeface="標楷體" panose="03000509000000000000" pitchFamily="65" charset="-12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   (2) </a:t>
                </a:r>
                <a:r>
                  <a:rPr lang="zh-TW" altLang="zh-TW" sz="2400" kern="100" dirty="0">
                    <a:solidFill>
                      <a:srgbClr val="FF0000"/>
                    </a:solidFill>
                    <a:effectLst/>
                    <a:latin typeface="Calibri" panose="020F0502020204030204" pitchFamily="34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結合律</a:t>
                </a:r>
                <a:r>
                  <a:rPr lang="zh-TW" altLang="zh-TW" sz="2400" kern="100" dirty="0">
                    <a:effectLst/>
                    <a:latin typeface="Calibri" panose="020F0502020204030204" pitchFamily="34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：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zh-TW" altLang="zh-TW" sz="24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acc>
                          <m:accPr>
                            <m:chr m:val="⃑"/>
                            <m:ctrlPr>
                              <a:rPr lang="zh-TW" altLang="zh-TW" sz="2400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sz="2400" i="1" kern="100">
                                <a:effectLst/>
                                <a:latin typeface="Cambria Math" panose="02040503050406030204" pitchFamily="18" charset="0"/>
                                <a:ea typeface="標楷體" panose="03000509000000000000" pitchFamily="65" charset="-120"/>
                                <a:cs typeface="Times New Roman" panose="02020603050405020304" pitchFamily="18" charset="0"/>
                              </a:rPr>
                              <m:t>𝑎</m:t>
                            </m:r>
                          </m:e>
                        </m:acc>
                        <m:r>
                          <a:rPr lang="en-US" altLang="zh-TW" sz="2400" i="1" kern="100">
                            <a:effectLst/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+</m:t>
                        </m:r>
                        <m:acc>
                          <m:accPr>
                            <m:chr m:val="⃑"/>
                            <m:ctrlPr>
                              <a:rPr lang="zh-TW" altLang="zh-TW" sz="2400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sz="2400" i="1" kern="100">
                                <a:effectLst/>
                                <a:latin typeface="Cambria Math" panose="02040503050406030204" pitchFamily="18" charset="0"/>
                                <a:ea typeface="標楷體" panose="03000509000000000000" pitchFamily="65" charset="-120"/>
                                <a:cs typeface="Times New Roman" panose="02020603050405020304" pitchFamily="18" charset="0"/>
                              </a:rPr>
                              <m:t>𝑏</m:t>
                            </m:r>
                          </m:e>
                        </m:acc>
                      </m:e>
                    </m:d>
                    <m:r>
                      <a:rPr lang="en-US" altLang="zh-TW" sz="2400" i="1" kern="100">
                        <a:effectLst/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+</m:t>
                    </m:r>
                    <m:acc>
                      <m:accPr>
                        <m:chr m:val="⃑"/>
                        <m:ctrlPr>
                          <a:rPr lang="zh-TW" altLang="zh-TW" sz="24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TW" sz="2400" i="1" kern="100">
                            <a:effectLst/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𝑐</m:t>
                        </m:r>
                      </m:e>
                    </m:acc>
                    <m:r>
                      <a:rPr lang="en-US" altLang="zh-TW" sz="2400" i="1" kern="100">
                        <a:effectLst/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=</m:t>
                    </m:r>
                    <m:acc>
                      <m:accPr>
                        <m:chr m:val="⃑"/>
                        <m:ctrlPr>
                          <a:rPr lang="zh-TW" altLang="zh-TW" sz="24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TW" sz="2400" i="1" kern="100">
                            <a:effectLst/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</m:acc>
                    <m:r>
                      <a:rPr lang="en-US" altLang="zh-TW" sz="2400" i="1" kern="100">
                        <a:effectLst/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+(</m:t>
                    </m:r>
                    <m:acc>
                      <m:accPr>
                        <m:chr m:val="⃑"/>
                        <m:ctrlPr>
                          <a:rPr lang="zh-TW" altLang="zh-TW" sz="24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TW" sz="2400" i="1" kern="100">
                            <a:effectLst/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</m:acc>
                    <m:r>
                      <a:rPr lang="en-US" altLang="zh-TW" sz="2400" i="1" kern="100">
                        <a:effectLst/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+</m:t>
                    </m:r>
                    <m:acc>
                      <m:accPr>
                        <m:chr m:val="⃑"/>
                        <m:ctrlPr>
                          <a:rPr lang="zh-TW" altLang="zh-TW" sz="24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TW" sz="2400" i="1" kern="100">
                            <a:effectLst/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𝑐</m:t>
                        </m:r>
                      </m:e>
                    </m:acc>
                    <m:r>
                      <a:rPr lang="en-US" altLang="zh-TW" sz="2400" i="1" kern="100">
                        <a:effectLst/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zh-TW" altLang="zh-TW" sz="2400" kern="100" dirty="0">
                  <a:effectLst/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  <a:p>
                <a:r>
                  <a:rPr lang="en-US" altLang="zh-TW" sz="2400" kern="100" dirty="0">
                    <a:effectLst/>
                    <a:latin typeface="標楷體" panose="03000509000000000000" pitchFamily="65" charset="-12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   (3) </a:t>
                </a:r>
                <a:r>
                  <a:rPr lang="zh-TW" altLang="zh-TW" sz="2400" kern="100" dirty="0">
                    <a:effectLst/>
                    <a:latin typeface="Calibri" panose="020F0502020204030204" pitchFamily="34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加</a:t>
                </a:r>
                <a:r>
                  <a:rPr lang="zh-TW" altLang="zh-TW" sz="2400" kern="100" dirty="0">
                    <a:solidFill>
                      <a:srgbClr val="FF0000"/>
                    </a:solidFill>
                    <a:effectLst/>
                    <a:latin typeface="Calibri" panose="020F0502020204030204" pitchFamily="34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零向量</a:t>
                </a:r>
                <a:r>
                  <a:rPr lang="zh-TW" altLang="zh-TW" sz="2400" kern="100" dirty="0">
                    <a:effectLst/>
                    <a:latin typeface="Calibri" panose="020F0502020204030204" pitchFamily="34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：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zh-TW" altLang="zh-TW" sz="24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TW" sz="2400" i="1" kern="100">
                            <a:effectLst/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</m:acc>
                    <m:r>
                      <a:rPr lang="en-US" altLang="zh-TW" sz="2400" i="1" kern="100">
                        <a:effectLst/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+</m:t>
                    </m:r>
                    <m:acc>
                      <m:accPr>
                        <m:chr m:val="⃑"/>
                        <m:ctrlPr>
                          <a:rPr lang="zh-TW" altLang="zh-TW" sz="24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TW" sz="2400" i="1" kern="100">
                            <a:effectLst/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0</m:t>
                        </m:r>
                      </m:e>
                    </m:acc>
                    <m:r>
                      <a:rPr lang="en-US" altLang="zh-TW" sz="2400" i="1" kern="100">
                        <a:effectLst/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=</m:t>
                    </m:r>
                    <m:acc>
                      <m:accPr>
                        <m:chr m:val="⃑"/>
                        <m:ctrlPr>
                          <a:rPr lang="zh-TW" altLang="zh-TW" sz="2400" i="1" kern="100" smtClean="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TW" sz="2400" i="1" kern="10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</m:acc>
                  </m:oMath>
                </a14:m>
                <a:endParaRPr lang="zh-TW" altLang="zh-TW" sz="2400" kern="100" dirty="0">
                  <a:effectLst/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  <a:p>
                <a:r>
                  <a:rPr lang="en-US" altLang="zh-TW" sz="2400" kern="100" dirty="0">
                    <a:effectLst/>
                    <a:latin typeface="標楷體" panose="03000509000000000000" pitchFamily="65" charset="-12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   (4) </a:t>
                </a:r>
                <a:r>
                  <a:rPr lang="zh-TW" altLang="zh-TW" sz="2400" kern="100" dirty="0">
                    <a:effectLst/>
                    <a:latin typeface="Calibri" panose="020F0502020204030204" pitchFamily="34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加</a:t>
                </a:r>
                <a:r>
                  <a:rPr lang="zh-TW" altLang="zh-TW" sz="2400" kern="100" dirty="0">
                    <a:solidFill>
                      <a:srgbClr val="FF0000"/>
                    </a:solidFill>
                    <a:effectLst/>
                    <a:latin typeface="Calibri" panose="020F0502020204030204" pitchFamily="34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反向量</a:t>
                </a:r>
                <a:r>
                  <a:rPr lang="zh-TW" altLang="zh-TW" sz="2400" kern="100" dirty="0">
                    <a:effectLst/>
                    <a:latin typeface="Calibri" panose="020F0502020204030204" pitchFamily="34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：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zh-TW" altLang="zh-TW" sz="24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TW" sz="2400" i="1" kern="100">
                            <a:effectLst/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</m:acc>
                    <m:r>
                      <a:rPr lang="en-US" altLang="zh-TW" sz="2400" i="1" kern="100">
                        <a:effectLst/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+(−</m:t>
                    </m:r>
                    <m:acc>
                      <m:accPr>
                        <m:chr m:val="⃑"/>
                        <m:ctrlPr>
                          <a:rPr lang="zh-TW" altLang="zh-TW" sz="24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TW" sz="2400" i="1" kern="100">
                            <a:effectLst/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</m:acc>
                    <m:r>
                      <a:rPr lang="en-US" altLang="zh-TW" sz="2400" i="1" kern="100">
                        <a:effectLst/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)= </m:t>
                    </m:r>
                    <m:acc>
                      <m:accPr>
                        <m:chr m:val="⃑"/>
                        <m:ctrlPr>
                          <a:rPr lang="zh-TW" altLang="zh-TW" sz="2400" i="1" kern="100" smtClean="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TW" sz="2400" i="1" kern="10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0</m:t>
                        </m:r>
                      </m:e>
                    </m:acc>
                  </m:oMath>
                </a14:m>
                <a:endParaRPr lang="zh-TW" altLang="zh-TW" sz="2400" kern="100" dirty="0">
                  <a:effectLst/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A34875A4-61B1-40B6-AFF3-8A880E9388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56708"/>
                <a:ext cx="12192000" cy="4729500"/>
              </a:xfrm>
              <a:prstGeom prst="rect">
                <a:avLst/>
              </a:prstGeom>
              <a:blipFill>
                <a:blip r:embed="rId3"/>
                <a:stretch>
                  <a:fillRect l="-1250" t="-1804" b="-19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874FAC72-7B3C-4884-96B8-38C0D170AB58}"/>
                  </a:ext>
                </a:extLst>
              </p:cNvPr>
              <p:cNvSpPr/>
              <p:nvPr/>
            </p:nvSpPr>
            <p:spPr>
              <a:xfrm>
                <a:off x="2034073" y="1059024"/>
                <a:ext cx="2984241" cy="46653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kern="10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TW" sz="2400" i="1" kern="10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 kern="10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2400" i="1" kern="10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sz="2400" i="1" kern="10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2400" i="1" kern="1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 kern="1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TW" sz="2400" i="1" kern="1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sz="2400" i="1" kern="100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TW" sz="2400" i="1" kern="1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 kern="1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2400" i="1" kern="1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sz="2400" i="1" kern="100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2400" i="1" kern="1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 kern="1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TW" sz="2400" i="1" kern="1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sz="2400" i="1" kern="100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874FAC72-7B3C-4884-96B8-38C0D170AB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4073" y="1059024"/>
                <a:ext cx="2984241" cy="466531"/>
              </a:xfrm>
              <a:prstGeom prst="rect">
                <a:avLst/>
              </a:prstGeom>
              <a:blipFill>
                <a:blip r:embed="rId4"/>
                <a:stretch>
                  <a:fillRect b="-1710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60568D64-9FC6-4958-967E-67488353A333}"/>
                  </a:ext>
                </a:extLst>
              </p:cNvPr>
              <p:cNvSpPr/>
              <p:nvPr/>
            </p:nvSpPr>
            <p:spPr>
              <a:xfrm>
                <a:off x="1987419" y="1448997"/>
                <a:ext cx="3077547" cy="46653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kern="10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TW" sz="2400" i="1" kern="10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 kern="10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2400" i="1" kern="10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sz="2400" i="1" kern="10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TW" sz="2400" i="1" kern="1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 kern="1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TW" sz="2400" i="1" kern="1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sz="2400" i="1" kern="100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TW" sz="2400" i="1" kern="1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 kern="1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2400" i="1" kern="1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sz="2400" i="1" kern="100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TW" sz="2400" i="1" kern="1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 kern="1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TW" sz="2400" i="1" kern="1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sz="2400" i="1" kern="100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60568D64-9FC6-4958-967E-67488353A3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7419" y="1448997"/>
                <a:ext cx="3077547" cy="466531"/>
              </a:xfrm>
              <a:prstGeom prst="rect">
                <a:avLst/>
              </a:prstGeom>
              <a:blipFill>
                <a:blip r:embed="rId5"/>
                <a:stretch>
                  <a:fillRect b="-1710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" name="筆跡 1">
                <a:extLst>
                  <a:ext uri="{FF2B5EF4-FFF2-40B4-BE49-F238E27FC236}">
                    <a16:creationId xmlns:a16="http://schemas.microsoft.com/office/drawing/2014/main" id="{D0099BA0-B0EC-B85D-A6EE-C3D015372A58}"/>
                  </a:ext>
                </a:extLst>
              </p14:cNvPr>
              <p14:cNvContentPartPr/>
              <p14:nvPr/>
            </p14:nvContentPartPr>
            <p14:xfrm>
              <a:off x="0" y="641520"/>
              <a:ext cx="10376280" cy="5981760"/>
            </p14:xfrm>
          </p:contentPart>
        </mc:Choice>
        <mc:Fallback xmlns="">
          <p:pic>
            <p:nvPicPr>
              <p:cNvPr id="2" name="筆跡 1">
                <a:extLst>
                  <a:ext uri="{FF2B5EF4-FFF2-40B4-BE49-F238E27FC236}">
                    <a16:creationId xmlns:a16="http://schemas.microsoft.com/office/drawing/2014/main" id="{D0099BA0-B0EC-B85D-A6EE-C3D015372A5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-9360" y="632160"/>
                <a:ext cx="10395000" cy="6000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63290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字預留位置 3">
            <a:extLst>
              <a:ext uri="{FF2B5EF4-FFF2-40B4-BE49-F238E27FC236}">
                <a16:creationId xmlns:a16="http://schemas.microsoft.com/office/drawing/2014/main" id="{35F8CFC3-26E7-45AD-ACDB-1693AF35CF1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9pPr>
          </a:lstStyle>
          <a:p>
            <a:endParaRPr lang="zh-TW" altLang="en-US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361F0DBA-4F1D-4E45-B387-D201B1FB74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66343"/>
            <a:ext cx="10908792" cy="1362113"/>
          </a:xfrm>
        </p:spPr>
        <p:txBody>
          <a:bodyPr>
            <a:normAutofit/>
          </a:bodyPr>
          <a:lstStyle/>
          <a:p>
            <a:r>
              <a:rPr lang="zh-TW" altLang="en-US" sz="4000" dirty="0"/>
              <a:t>例題</a:t>
            </a:r>
            <a:r>
              <a:rPr lang="en-US" altLang="zh-TW" sz="4000" dirty="0"/>
              <a:t>5.</a:t>
            </a:r>
            <a:endParaRPr lang="zh-TW" altLang="en-US" sz="40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筆跡 2">
                <a:extLst>
                  <a:ext uri="{FF2B5EF4-FFF2-40B4-BE49-F238E27FC236}">
                    <a16:creationId xmlns:a16="http://schemas.microsoft.com/office/drawing/2014/main" id="{EC80215E-3FB3-DBD0-E3B9-5B0A8971A8AE}"/>
                  </a:ext>
                </a:extLst>
              </p14:cNvPr>
              <p14:cNvContentPartPr/>
              <p14:nvPr/>
            </p14:nvContentPartPr>
            <p14:xfrm>
              <a:off x="501480" y="2013120"/>
              <a:ext cx="9087480" cy="4610160"/>
            </p14:xfrm>
          </p:contentPart>
        </mc:Choice>
        <mc:Fallback xmlns="">
          <p:pic>
            <p:nvPicPr>
              <p:cNvPr id="3" name="筆跡 2">
                <a:extLst>
                  <a:ext uri="{FF2B5EF4-FFF2-40B4-BE49-F238E27FC236}">
                    <a16:creationId xmlns:a16="http://schemas.microsoft.com/office/drawing/2014/main" id="{EC80215E-3FB3-DBD0-E3B9-5B0A8971A8A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92120" y="2003760"/>
                <a:ext cx="9106200" cy="4628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97407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字預留位置 3">
            <a:extLst>
              <a:ext uri="{FF2B5EF4-FFF2-40B4-BE49-F238E27FC236}">
                <a16:creationId xmlns:a16="http://schemas.microsoft.com/office/drawing/2014/main" id="{35F8CFC3-26E7-45AD-ACDB-1693AF35CF1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9pPr>
          </a:lstStyle>
          <a:p>
            <a:endParaRPr lang="zh-TW" altLang="en-US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361F0DBA-4F1D-4E45-B387-D201B1FB74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66343"/>
            <a:ext cx="10908792" cy="1362113"/>
          </a:xfrm>
        </p:spPr>
        <p:txBody>
          <a:bodyPr>
            <a:normAutofit/>
          </a:bodyPr>
          <a:lstStyle/>
          <a:p>
            <a:r>
              <a:rPr lang="zh-TW" altLang="en-US" sz="4000" dirty="0"/>
              <a:t>例題</a:t>
            </a:r>
            <a:r>
              <a:rPr lang="en-US" altLang="zh-TW" sz="4000" dirty="0"/>
              <a:t>6.</a:t>
            </a:r>
            <a:endParaRPr lang="zh-TW" altLang="en-US" sz="40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筆跡 2">
                <a:extLst>
                  <a:ext uri="{FF2B5EF4-FFF2-40B4-BE49-F238E27FC236}">
                    <a16:creationId xmlns:a16="http://schemas.microsoft.com/office/drawing/2014/main" id="{90B5701B-29A3-B980-0BD1-E3DD78918B78}"/>
                  </a:ext>
                </a:extLst>
              </p14:cNvPr>
              <p14:cNvContentPartPr/>
              <p14:nvPr/>
            </p14:nvContentPartPr>
            <p14:xfrm>
              <a:off x="304920" y="1219320"/>
              <a:ext cx="8763120" cy="4299120"/>
            </p14:xfrm>
          </p:contentPart>
        </mc:Choice>
        <mc:Fallback xmlns="">
          <p:pic>
            <p:nvPicPr>
              <p:cNvPr id="3" name="筆跡 2">
                <a:extLst>
                  <a:ext uri="{FF2B5EF4-FFF2-40B4-BE49-F238E27FC236}">
                    <a16:creationId xmlns:a16="http://schemas.microsoft.com/office/drawing/2014/main" id="{90B5701B-29A3-B980-0BD1-E3DD78918B7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95560" y="1209960"/>
                <a:ext cx="8781840" cy="4317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04876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字預留位置 3">
            <a:extLst>
              <a:ext uri="{FF2B5EF4-FFF2-40B4-BE49-F238E27FC236}">
                <a16:creationId xmlns:a16="http://schemas.microsoft.com/office/drawing/2014/main" id="{35F8CFC3-26E7-45AD-ACDB-1693AF35CF1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9pPr>
          </a:lstStyle>
          <a:p>
            <a:endParaRPr lang="zh-TW" altLang="en-US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361F0DBA-4F1D-4E45-B387-D201B1FB74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66343"/>
            <a:ext cx="10908792" cy="1362113"/>
          </a:xfrm>
        </p:spPr>
        <p:txBody>
          <a:bodyPr>
            <a:normAutofit/>
          </a:bodyPr>
          <a:lstStyle/>
          <a:p>
            <a:r>
              <a:rPr lang="zh-TW" altLang="en-US" sz="4000" dirty="0"/>
              <a:t>例題</a:t>
            </a:r>
            <a:r>
              <a:rPr lang="en-US" altLang="zh-TW" sz="4000" dirty="0"/>
              <a:t>7.</a:t>
            </a:r>
            <a:endParaRPr lang="zh-TW" altLang="en-US" sz="40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筆跡 2">
                <a:extLst>
                  <a:ext uri="{FF2B5EF4-FFF2-40B4-BE49-F238E27FC236}">
                    <a16:creationId xmlns:a16="http://schemas.microsoft.com/office/drawing/2014/main" id="{60BC44F6-A429-CF8E-38BE-51BAEE81044F}"/>
                  </a:ext>
                </a:extLst>
              </p14:cNvPr>
              <p14:cNvContentPartPr/>
              <p14:nvPr/>
            </p14:nvContentPartPr>
            <p14:xfrm>
              <a:off x="336600" y="927000"/>
              <a:ext cx="11252520" cy="5385240"/>
            </p14:xfrm>
          </p:contentPart>
        </mc:Choice>
        <mc:Fallback xmlns="">
          <p:pic>
            <p:nvPicPr>
              <p:cNvPr id="3" name="筆跡 2">
                <a:extLst>
                  <a:ext uri="{FF2B5EF4-FFF2-40B4-BE49-F238E27FC236}">
                    <a16:creationId xmlns:a16="http://schemas.microsoft.com/office/drawing/2014/main" id="{60BC44F6-A429-CF8E-38BE-51BAEE81044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7240" y="917640"/>
                <a:ext cx="11271240" cy="5403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33573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字預留位置 3">
            <a:extLst>
              <a:ext uri="{FF2B5EF4-FFF2-40B4-BE49-F238E27FC236}">
                <a16:creationId xmlns:a16="http://schemas.microsoft.com/office/drawing/2014/main" id="{35F8CFC3-26E7-45AD-ACDB-1693AF35CF1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9pPr>
          </a:lstStyle>
          <a:p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8837E0C0-3D60-4F32-AC93-93EC9840F827}"/>
                  </a:ext>
                </a:extLst>
              </p:cNvPr>
              <p:cNvSpPr txBox="1"/>
              <p:nvPr/>
            </p:nvSpPr>
            <p:spPr>
              <a:xfrm>
                <a:off x="0" y="1"/>
                <a:ext cx="12192000" cy="580267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TW" altLang="zh-TW" sz="3200" kern="100" dirty="0">
                    <a:effectLst/>
                    <a:latin typeface="Calibri" panose="020F0502020204030204" pitchFamily="34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三、向量的實數積</a:t>
                </a:r>
                <a:endParaRPr lang="zh-TW" altLang="zh-TW" sz="3200" kern="100" dirty="0">
                  <a:effectLst/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  <a:p>
                <a:r>
                  <a:rPr lang="en-US" altLang="zh-TW" sz="2400" kern="100" dirty="0">
                    <a:effectLst/>
                    <a:latin typeface="標楷體" panose="03000509000000000000" pitchFamily="65" charset="-12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1. </a:t>
                </a:r>
                <a:r>
                  <a:rPr lang="zh-TW" altLang="zh-TW" sz="2400" kern="100" dirty="0">
                    <a:effectLst/>
                    <a:latin typeface="Calibri" panose="020F0502020204030204" pitchFamily="34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設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zh-TW" altLang="zh-TW" sz="24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TW" sz="2400" i="1" kern="100">
                            <a:effectLst/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</m:acc>
                    <m:r>
                      <a:rPr lang="en-US" altLang="zh-TW" sz="2400" i="1" kern="100">
                        <a:effectLst/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=(</m:t>
                    </m:r>
                    <m:sSub>
                      <m:sSubPr>
                        <m:ctrlPr>
                          <a:rPr lang="zh-TW" altLang="zh-TW" sz="24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2400" i="1" kern="100">
                            <a:effectLst/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TW" sz="2400" i="1" kern="100">
                            <a:effectLst/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sz="2400" i="1" kern="100">
                        <a:effectLst/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zh-TW" altLang="zh-TW" sz="24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2400" i="1" kern="100">
                            <a:effectLst/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TW" sz="2400" i="1" kern="100">
                            <a:effectLst/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TW" sz="2400" i="1" kern="100">
                        <a:effectLst/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TW" altLang="zh-TW" sz="2400" kern="100" dirty="0">
                    <a:effectLst/>
                    <a:latin typeface="Calibri" panose="020F0502020204030204" pitchFamily="34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為平面上任一向量、</a:t>
                </a:r>
                <a14:m>
                  <m:oMath xmlns:m="http://schemas.openxmlformats.org/officeDocument/2006/math">
                    <m:r>
                      <a:rPr lang="en-US" altLang="zh-TW" sz="2400" i="1" kern="100">
                        <a:effectLst/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𝑟</m:t>
                    </m:r>
                  </m:oMath>
                </a14:m>
                <a:r>
                  <a:rPr lang="zh-TW" altLang="zh-TW" sz="2400" kern="100" dirty="0">
                    <a:effectLst/>
                    <a:latin typeface="Calibri" panose="020F0502020204030204" pitchFamily="34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為實數，則</a:t>
                </a:r>
                <a14:m>
                  <m:oMath xmlns:m="http://schemas.openxmlformats.org/officeDocument/2006/math">
                    <m:r>
                      <a:rPr lang="en-US" altLang="zh-TW" sz="2400" i="1" kern="100" smtClean="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𝑟</m:t>
                    </m:r>
                    <m:acc>
                      <m:accPr>
                        <m:chr m:val="⃑"/>
                        <m:ctrlPr>
                          <a:rPr lang="zh-TW" altLang="zh-TW" sz="2400" i="1" kern="10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TW" sz="2400" i="1" kern="10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</m:acc>
                    <m:r>
                      <a:rPr lang="en-US" altLang="zh-TW" sz="2400" i="1" kern="10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=(</m:t>
                    </m:r>
                    <m:r>
                      <a:rPr lang="en-US" altLang="zh-TW" sz="2400" i="1" kern="10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𝑟</m:t>
                    </m:r>
                    <m:sSub>
                      <m:sSubPr>
                        <m:ctrlPr>
                          <a:rPr lang="zh-TW" altLang="zh-TW" sz="2400" i="1" kern="10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2400" i="1" kern="10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TW" sz="2400" i="1" kern="10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sz="2400" i="1" kern="10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TW" sz="2400" i="1" kern="10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𝑟</m:t>
                    </m:r>
                    <m:sSub>
                      <m:sSubPr>
                        <m:ctrlPr>
                          <a:rPr lang="zh-TW" altLang="zh-TW" sz="2400" i="1" kern="10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2400" i="1" kern="10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TW" sz="2400" i="1" kern="10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TW" sz="2400" i="1" kern="10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TW" altLang="zh-TW" sz="2400" kern="100" dirty="0">
                    <a:effectLst/>
                    <a:latin typeface="Calibri" panose="020F0502020204030204" pitchFamily="34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。</a:t>
                </a:r>
                <a:endParaRPr lang="zh-TW" altLang="zh-TW" sz="2400" kern="100" dirty="0">
                  <a:effectLst/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  <a:p>
                <a:r>
                  <a:rPr lang="en-US" altLang="zh-TW" sz="2400" kern="100" dirty="0">
                    <a:effectLst/>
                    <a:latin typeface="標楷體" panose="03000509000000000000" pitchFamily="65" charset="-12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 </a:t>
                </a:r>
                <a:endParaRPr lang="zh-TW" altLang="zh-TW" sz="2400" kern="100" dirty="0">
                  <a:effectLst/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  <a:p>
                <a:r>
                  <a:rPr lang="en-US" altLang="zh-TW" sz="2400" kern="100" dirty="0">
                    <a:effectLst/>
                    <a:latin typeface="標楷體" panose="03000509000000000000" pitchFamily="65" charset="-12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2. </a:t>
                </a:r>
                <a:r>
                  <a:rPr lang="zh-TW" altLang="zh-TW" sz="2400" kern="100" dirty="0">
                    <a:effectLst/>
                    <a:latin typeface="Calibri" panose="020F0502020204030204" pitchFamily="34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運算性質</a:t>
                </a:r>
                <a:endParaRPr lang="zh-TW" altLang="zh-TW" sz="2400" kern="100" dirty="0">
                  <a:effectLst/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  <a:p>
                <a:r>
                  <a:rPr lang="en-US" altLang="zh-TW" sz="2400" kern="100" dirty="0">
                    <a:effectLst/>
                    <a:latin typeface="標楷體" panose="03000509000000000000" pitchFamily="65" charset="-12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   </a:t>
                </a:r>
                <a:r>
                  <a:rPr lang="zh-TW" altLang="zh-TW" sz="2400" kern="100" dirty="0">
                    <a:effectLst/>
                    <a:latin typeface="Calibri" panose="020F0502020204030204" pitchFamily="34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設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zh-TW" altLang="zh-TW" sz="24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TW" sz="2400" i="1" kern="100">
                            <a:effectLst/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</m:acc>
                  </m:oMath>
                </a14:m>
                <a:r>
                  <a:rPr lang="zh-TW" altLang="zh-TW" sz="2400" kern="100" dirty="0">
                    <a:effectLst/>
                    <a:latin typeface="Calibri" panose="020F0502020204030204" pitchFamily="34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、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zh-TW" altLang="zh-TW" sz="24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TW" sz="2400" i="1" kern="100">
                            <a:effectLst/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</m:acc>
                  </m:oMath>
                </a14:m>
                <a:r>
                  <a:rPr lang="zh-TW" altLang="zh-TW" sz="2400" kern="100" dirty="0">
                    <a:effectLst/>
                    <a:latin typeface="Calibri" panose="020F0502020204030204" pitchFamily="34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為平面上兩個任意向量，</a:t>
                </a:r>
                <a14:m>
                  <m:oMath xmlns:m="http://schemas.openxmlformats.org/officeDocument/2006/math">
                    <m:r>
                      <a:rPr lang="en-US" altLang="zh-TW" sz="2400" i="1" kern="100">
                        <a:effectLst/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𝑟</m:t>
                    </m:r>
                  </m:oMath>
                </a14:m>
                <a:r>
                  <a:rPr lang="zh-TW" altLang="zh-TW" sz="2400" kern="100" dirty="0">
                    <a:effectLst/>
                    <a:latin typeface="Calibri" panose="020F0502020204030204" pitchFamily="34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、</a:t>
                </a:r>
                <a14:m>
                  <m:oMath xmlns:m="http://schemas.openxmlformats.org/officeDocument/2006/math">
                    <m:r>
                      <a:rPr lang="en-US" altLang="zh-TW" sz="2400" i="1" kern="100">
                        <a:effectLst/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𝑠</m:t>
                    </m:r>
                  </m:oMath>
                </a14:m>
                <a:r>
                  <a:rPr lang="zh-TW" altLang="zh-TW" sz="2400" kern="100" dirty="0">
                    <a:effectLst/>
                    <a:latin typeface="Calibri" panose="020F0502020204030204" pitchFamily="34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為實數：</a:t>
                </a:r>
                <a:endParaRPr lang="zh-TW" altLang="zh-TW" sz="2400" kern="100" dirty="0">
                  <a:effectLst/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  <a:p>
                <a:r>
                  <a:rPr lang="en-US" altLang="zh-TW" sz="2400" kern="100" dirty="0">
                    <a:effectLst/>
                    <a:latin typeface="標楷體" panose="03000509000000000000" pitchFamily="65" charset="-12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   (1) </a:t>
                </a:r>
                <a14:m>
                  <m:oMath xmlns:m="http://schemas.openxmlformats.org/officeDocument/2006/math">
                    <m:r>
                      <a:rPr lang="en-US" altLang="zh-TW" sz="2400" i="1" kern="100">
                        <a:effectLst/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𝑟</m:t>
                    </m:r>
                    <m:d>
                      <m:dPr>
                        <m:ctrlPr>
                          <a:rPr lang="zh-TW" altLang="zh-TW" sz="24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acc>
                          <m:accPr>
                            <m:chr m:val="⃑"/>
                            <m:ctrlPr>
                              <a:rPr lang="zh-TW" altLang="zh-TW" sz="2400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sz="2400" i="1" kern="100">
                                <a:effectLst/>
                                <a:latin typeface="Cambria Math" panose="02040503050406030204" pitchFamily="18" charset="0"/>
                                <a:ea typeface="標楷體" panose="03000509000000000000" pitchFamily="65" charset="-120"/>
                                <a:cs typeface="Times New Roman" panose="02020603050405020304" pitchFamily="18" charset="0"/>
                              </a:rPr>
                              <m:t>𝑎</m:t>
                            </m:r>
                          </m:e>
                        </m:acc>
                        <m:r>
                          <a:rPr lang="en-US" altLang="zh-TW" sz="2400" i="1" kern="100">
                            <a:effectLst/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+</m:t>
                        </m:r>
                        <m:acc>
                          <m:accPr>
                            <m:chr m:val="⃑"/>
                            <m:ctrlPr>
                              <a:rPr lang="zh-TW" altLang="zh-TW" sz="2400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sz="2400" i="1" kern="100">
                                <a:effectLst/>
                                <a:latin typeface="Cambria Math" panose="02040503050406030204" pitchFamily="18" charset="0"/>
                                <a:ea typeface="標楷體" panose="03000509000000000000" pitchFamily="65" charset="-120"/>
                                <a:cs typeface="Times New Roman" panose="02020603050405020304" pitchFamily="18" charset="0"/>
                              </a:rPr>
                              <m:t>𝑏</m:t>
                            </m:r>
                          </m:e>
                        </m:acc>
                      </m:e>
                    </m:d>
                    <m:r>
                      <a:rPr lang="en-US" altLang="zh-TW" sz="2400" i="1" kern="100">
                        <a:effectLst/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TW" sz="2400" i="1" kern="100">
                        <a:effectLst/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𝑟</m:t>
                    </m:r>
                    <m:acc>
                      <m:accPr>
                        <m:chr m:val="⃑"/>
                        <m:ctrlPr>
                          <a:rPr lang="zh-TW" altLang="zh-TW" sz="24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TW" sz="2400" i="1" kern="100">
                            <a:effectLst/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</m:acc>
                    <m:r>
                      <a:rPr lang="en-US" altLang="zh-TW" sz="2400" i="1" kern="100">
                        <a:effectLst/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TW" sz="2400" i="1" kern="100">
                        <a:effectLst/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𝑟</m:t>
                    </m:r>
                    <m:acc>
                      <m:accPr>
                        <m:chr m:val="⃑"/>
                        <m:ctrlPr>
                          <a:rPr lang="zh-TW" altLang="zh-TW" sz="24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TW" sz="2400" i="1" kern="100">
                            <a:effectLst/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</m:acc>
                  </m:oMath>
                </a14:m>
                <a:endParaRPr lang="zh-TW" altLang="zh-TW" sz="2400" kern="100" dirty="0">
                  <a:effectLst/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  <a:p>
                <a:r>
                  <a:rPr lang="en-US" altLang="zh-TW" sz="2400" kern="100" dirty="0">
                    <a:effectLst/>
                    <a:latin typeface="標楷體" panose="03000509000000000000" pitchFamily="65" charset="-12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   (2)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zh-TW" altLang="zh-TW" sz="24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TW" sz="2400" i="1" kern="100">
                            <a:effectLst/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𝑟</m:t>
                        </m:r>
                        <m:r>
                          <a:rPr lang="en-US" altLang="zh-TW" sz="2400" i="1" kern="100">
                            <a:effectLst/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en-US" altLang="zh-TW" sz="2400" i="1" kern="100">
                            <a:effectLst/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𝑠</m:t>
                        </m:r>
                      </m:e>
                    </m:d>
                    <m:acc>
                      <m:accPr>
                        <m:chr m:val="⃑"/>
                        <m:ctrlPr>
                          <a:rPr lang="zh-TW" altLang="zh-TW" sz="24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TW" sz="2400" i="1" kern="100">
                            <a:effectLst/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</m:acc>
                    <m:r>
                      <a:rPr lang="en-US" altLang="zh-TW" sz="2400" i="1" kern="100">
                        <a:effectLst/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TW" sz="2400" i="1" kern="100">
                        <a:effectLst/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𝑟</m:t>
                    </m:r>
                    <m:acc>
                      <m:accPr>
                        <m:chr m:val="⃑"/>
                        <m:ctrlPr>
                          <a:rPr lang="zh-TW" altLang="zh-TW" sz="24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TW" sz="2400" i="1" kern="100">
                            <a:effectLst/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</m:acc>
                    <m:r>
                      <a:rPr lang="en-US" altLang="zh-TW" sz="2400" i="1" kern="100">
                        <a:effectLst/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TW" sz="2400" i="1" kern="100">
                        <a:effectLst/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𝑠</m:t>
                    </m:r>
                    <m:acc>
                      <m:accPr>
                        <m:chr m:val="⃑"/>
                        <m:ctrlPr>
                          <a:rPr lang="zh-TW" altLang="zh-TW" sz="24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TW" sz="2400" i="1" kern="100">
                            <a:effectLst/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</m:acc>
                  </m:oMath>
                </a14:m>
                <a:endParaRPr lang="zh-TW" altLang="zh-TW" sz="2400" kern="100" dirty="0">
                  <a:effectLst/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  <a:p>
                <a:r>
                  <a:rPr lang="en-US" altLang="zh-TW" sz="2400" kern="100" dirty="0">
                    <a:effectLst/>
                    <a:latin typeface="標楷體" panose="03000509000000000000" pitchFamily="65" charset="-12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   (3)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zh-TW" altLang="zh-TW" sz="24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TW" sz="2400" i="1" kern="100">
                            <a:effectLst/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𝑟𝑠</m:t>
                        </m:r>
                      </m:e>
                    </m:d>
                    <m:acc>
                      <m:accPr>
                        <m:chr m:val="⃑"/>
                        <m:ctrlPr>
                          <a:rPr lang="zh-TW" altLang="zh-TW" sz="24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TW" sz="2400" i="1" kern="100">
                            <a:effectLst/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</m:acc>
                    <m:r>
                      <a:rPr lang="en-US" altLang="zh-TW" sz="2400" i="1" kern="100">
                        <a:effectLst/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TW" sz="2400" i="1" kern="100" smtClean="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𝑟</m:t>
                    </m:r>
                    <m:d>
                      <m:dPr>
                        <m:ctrlPr>
                          <a:rPr lang="zh-TW" altLang="zh-TW" sz="2400" i="1" kern="10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TW" sz="2400" i="1" kern="10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𝑠</m:t>
                        </m:r>
                        <m:acc>
                          <m:accPr>
                            <m:chr m:val="⃑"/>
                            <m:ctrlPr>
                              <a:rPr lang="zh-TW" altLang="zh-TW" sz="2400" i="1" kern="100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sz="2400" i="1" kern="100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標楷體" panose="03000509000000000000" pitchFamily="65" charset="-120"/>
                                <a:cs typeface="Times New Roman" panose="02020603050405020304" pitchFamily="18" charset="0"/>
                              </a:rPr>
                              <m:t>𝑎</m:t>
                            </m:r>
                          </m:e>
                        </m:acc>
                      </m:e>
                    </m:d>
                    <m:r>
                      <a:rPr lang="en-US" altLang="zh-TW" sz="2400" i="1" kern="100">
                        <a:effectLst/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ctrlPr>
                          <a:rPr lang="zh-TW" altLang="zh-TW" sz="2400" i="1" kern="100" smtClean="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TW" sz="2400" i="1" kern="10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𝑟</m:t>
                        </m:r>
                        <m:acc>
                          <m:accPr>
                            <m:chr m:val="⃑"/>
                            <m:ctrlPr>
                              <a:rPr lang="zh-TW" altLang="zh-TW" sz="2400" i="1" kern="100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sz="2400" i="1" kern="100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標楷體" panose="03000509000000000000" pitchFamily="65" charset="-120"/>
                                <a:cs typeface="Times New Roman" panose="02020603050405020304" pitchFamily="18" charset="0"/>
                              </a:rPr>
                              <m:t>𝑎</m:t>
                            </m:r>
                          </m:e>
                        </m:acc>
                      </m:e>
                    </m:d>
                    <m:r>
                      <a:rPr lang="en-US" altLang="zh-TW" sz="2400" i="1" kern="10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𝑠</m:t>
                    </m:r>
                  </m:oMath>
                </a14:m>
                <a:endParaRPr lang="zh-TW" altLang="zh-TW" sz="2400" kern="100" dirty="0">
                  <a:solidFill>
                    <a:srgbClr val="FF0000"/>
                  </a:solidFill>
                  <a:effectLst/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  <a:p>
                <a:r>
                  <a:rPr lang="en-US" altLang="zh-TW" sz="2400" kern="100" dirty="0">
                    <a:effectLst/>
                    <a:latin typeface="標楷體" panose="03000509000000000000" pitchFamily="65" charset="-12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 </a:t>
                </a:r>
                <a:endParaRPr lang="zh-TW" altLang="zh-TW" sz="2400" kern="100" dirty="0">
                  <a:effectLst/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  <a:p>
                <a:r>
                  <a:rPr lang="en-US" altLang="zh-TW" sz="2400" kern="100" dirty="0">
                    <a:effectLst/>
                    <a:latin typeface="標楷體" panose="03000509000000000000" pitchFamily="65" charset="-12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3. </a:t>
                </a:r>
                <a:r>
                  <a:rPr lang="zh-TW" altLang="zh-TW" sz="2400" kern="100" dirty="0">
                    <a:effectLst/>
                    <a:latin typeface="Calibri" panose="020F0502020204030204" pitchFamily="34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平行向量</a:t>
                </a:r>
                <a:endParaRPr lang="zh-TW" altLang="zh-TW" sz="2400" kern="100" dirty="0">
                  <a:effectLst/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  <a:p>
                <a:pPr>
                  <a:tabLst>
                    <a:tab pos="3322955" algn="ctr"/>
                  </a:tabLst>
                </a:pPr>
                <a:r>
                  <a:rPr lang="en-US" altLang="zh-TW" sz="2400" kern="100" dirty="0">
                    <a:effectLst/>
                    <a:latin typeface="標楷體" panose="03000509000000000000" pitchFamily="65" charset="-12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   (1) </a:t>
                </a:r>
                <a:r>
                  <a:rPr lang="zh-TW" altLang="zh-TW" sz="2400" kern="100" dirty="0">
                    <a:effectLst/>
                    <a:latin typeface="Calibri" panose="020F0502020204030204" pitchFamily="34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設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zh-TW" altLang="zh-TW" sz="24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TW" sz="2400" i="1" kern="100">
                            <a:effectLst/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</m:acc>
                  </m:oMath>
                </a14:m>
                <a:r>
                  <a:rPr lang="zh-TW" altLang="zh-TW" sz="2400" kern="100" dirty="0">
                    <a:effectLst/>
                    <a:latin typeface="Calibri" panose="020F0502020204030204" pitchFamily="34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、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zh-TW" altLang="zh-TW" sz="24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TW" sz="2400" i="1" kern="100">
                            <a:effectLst/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</m:acc>
                  </m:oMath>
                </a14:m>
                <a:r>
                  <a:rPr lang="zh-TW" altLang="zh-TW" sz="2400" kern="100" dirty="0">
                    <a:effectLst/>
                    <a:latin typeface="Calibri" panose="020F0502020204030204" pitchFamily="34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為平面上兩個</a:t>
                </a:r>
                <a:r>
                  <a:rPr lang="zh-TW" altLang="zh-TW" sz="2400" kern="100" dirty="0">
                    <a:solidFill>
                      <a:srgbClr val="FF0000"/>
                    </a:solidFill>
                    <a:effectLst/>
                    <a:latin typeface="Calibri" panose="020F0502020204030204" pitchFamily="34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非零向量</a:t>
                </a:r>
                <a:r>
                  <a:rPr lang="zh-TW" altLang="zh-TW" sz="2400" kern="100" dirty="0">
                    <a:effectLst/>
                    <a:latin typeface="Calibri" panose="020F0502020204030204" pitchFamily="34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，</a:t>
                </a:r>
                <a:r>
                  <a:rPr lang="en-US" altLang="zh-TW" sz="2400" kern="100" dirty="0">
                    <a:effectLst/>
                    <a:latin typeface="Calibri" panose="020F0502020204030204" pitchFamily="34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	</a:t>
                </a:r>
                <a:r>
                  <a:rPr lang="zh-TW" altLang="zh-TW" sz="2400" kern="100" dirty="0">
                    <a:effectLst/>
                    <a:latin typeface="Calibri" panose="020F0502020204030204" pitchFamily="34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若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zh-TW" altLang="zh-TW" sz="24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TW" sz="2400" i="1" kern="100">
                            <a:effectLst/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</m:acc>
                  </m:oMath>
                </a14:m>
                <a:r>
                  <a:rPr lang="zh-TW" altLang="zh-TW" sz="2400" kern="100" dirty="0">
                    <a:effectLst/>
                    <a:latin typeface="Calibri" panose="020F0502020204030204" pitchFamily="34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與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zh-TW" altLang="zh-TW" sz="24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TW" sz="2400" i="1" kern="100">
                            <a:effectLst/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</m:acc>
                  </m:oMath>
                </a14:m>
                <a:r>
                  <a:rPr lang="zh-TW" altLang="zh-TW" sz="2400" kern="100" dirty="0">
                    <a:effectLst/>
                    <a:latin typeface="Calibri" panose="020F0502020204030204" pitchFamily="34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的</a:t>
                </a:r>
                <a:r>
                  <a:rPr lang="zh-TW" altLang="en-US" sz="2400" u="sng" kern="100" dirty="0">
                    <a:solidFill>
                      <a:schemeClr val="tx2"/>
                    </a:solidFill>
                    <a:effectLst/>
                    <a:latin typeface="Calibri" panose="020F0502020204030204" pitchFamily="34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                     </a:t>
                </a:r>
                <a:r>
                  <a:rPr lang="zh-TW" altLang="zh-TW" sz="2400" kern="100" dirty="0">
                    <a:effectLst/>
                    <a:latin typeface="Calibri" panose="020F0502020204030204" pitchFamily="34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，則無論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zh-TW" altLang="zh-TW" sz="24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TW" sz="2400" i="1" kern="100">
                            <a:effectLst/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</m:acc>
                  </m:oMath>
                </a14:m>
                <a:r>
                  <a:rPr lang="zh-TW" altLang="zh-TW" sz="2400" kern="100" dirty="0">
                    <a:effectLst/>
                    <a:latin typeface="Calibri" panose="020F0502020204030204" pitchFamily="34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與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zh-TW" altLang="zh-TW" sz="24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TW" sz="2400" i="1" kern="100">
                            <a:effectLst/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</m:acc>
                  </m:oMath>
                </a14:m>
                <a:r>
                  <a:rPr lang="zh-TW" altLang="zh-TW" sz="2400" kern="100" dirty="0">
                    <a:effectLst/>
                    <a:latin typeface="Calibri" panose="020F0502020204030204" pitchFamily="34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是同向還是反</a:t>
                </a:r>
                <a:r>
                  <a:rPr lang="zh-TW" altLang="en-US" sz="2400" kern="100" dirty="0">
                    <a:effectLst/>
                    <a:latin typeface="Calibri" panose="020F0502020204030204" pitchFamily="34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 </a:t>
                </a:r>
                <a:endParaRPr lang="en-US" altLang="zh-TW" sz="2400" kern="100" dirty="0">
                  <a:effectLst/>
                  <a:latin typeface="Calibri" panose="020F0502020204030204" pitchFamily="34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  <a:p>
                <a:pPr>
                  <a:tabLst>
                    <a:tab pos="3322955" algn="ctr"/>
                  </a:tabLst>
                </a:pPr>
                <a:r>
                  <a:rPr lang="zh-TW" altLang="en-US" sz="2400" kern="100" dirty="0">
                    <a:latin typeface="Calibri" panose="020F0502020204030204" pitchFamily="34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                </a:t>
                </a:r>
                <a:r>
                  <a:rPr lang="zh-TW" altLang="zh-TW" sz="2400" kern="100" dirty="0">
                    <a:effectLst/>
                    <a:latin typeface="Calibri" panose="020F0502020204030204" pitchFamily="34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向，均稱兩向量互為「</a:t>
                </a:r>
                <a:r>
                  <a:rPr lang="zh-TW" altLang="zh-TW" sz="2400" kern="100" dirty="0">
                    <a:solidFill>
                      <a:srgbClr val="FF0000"/>
                    </a:solidFill>
                    <a:effectLst/>
                    <a:latin typeface="Calibri" panose="020F0502020204030204" pitchFamily="34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平行向量</a:t>
                </a:r>
                <a:r>
                  <a:rPr lang="zh-TW" altLang="zh-TW" sz="2400" kern="100" dirty="0">
                    <a:effectLst/>
                    <a:latin typeface="Calibri" panose="020F0502020204030204" pitchFamily="34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」，記為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zh-TW" altLang="zh-TW" sz="2400" i="1" kern="100" smtClean="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TW" sz="2400" i="1" kern="10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</m:acc>
                  </m:oMath>
                </a14:m>
                <a:r>
                  <a:rPr lang="en-US" altLang="zh-TW" sz="2400" kern="100" dirty="0">
                    <a:solidFill>
                      <a:srgbClr val="FF0000"/>
                    </a:solidFill>
                    <a:effectLst/>
                    <a:latin typeface="標楷體" panose="03000509000000000000" pitchFamily="65" charset="-12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//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zh-TW" altLang="zh-TW" sz="2400" i="1" kern="10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TW" sz="2400" i="1" kern="10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</m:acc>
                  </m:oMath>
                </a14:m>
                <a:r>
                  <a:rPr lang="zh-TW" altLang="zh-TW" sz="2400" kern="100" dirty="0">
                    <a:effectLst/>
                    <a:latin typeface="Calibri" panose="020F0502020204030204" pitchFamily="34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。</a:t>
                </a:r>
                <a:endParaRPr lang="zh-TW" altLang="zh-TW" sz="2400" kern="100" dirty="0">
                  <a:effectLst/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  <a:p>
                <a:r>
                  <a:rPr lang="en-US" altLang="zh-TW" sz="2400" kern="100" dirty="0">
                    <a:effectLst/>
                    <a:latin typeface="標楷體" panose="03000509000000000000" pitchFamily="65" charset="-12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   (2) </a:t>
                </a:r>
                <a:r>
                  <a:rPr lang="zh-TW" altLang="zh-TW" sz="2400" kern="100" dirty="0">
                    <a:effectLst/>
                    <a:latin typeface="Calibri" panose="020F0502020204030204" pitchFamily="34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設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zh-TW" altLang="zh-TW" sz="24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TW" sz="2400" i="1" kern="100">
                            <a:effectLst/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</m:acc>
                    <m:r>
                      <a:rPr lang="en-US" altLang="zh-TW" sz="2400" i="1" kern="100">
                        <a:effectLst/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=(</m:t>
                    </m:r>
                    <m:sSub>
                      <m:sSubPr>
                        <m:ctrlPr>
                          <a:rPr lang="zh-TW" altLang="zh-TW" sz="24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2400" i="1" kern="100">
                            <a:effectLst/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2400" i="1" kern="100">
                            <a:effectLst/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sz="2400" i="1" kern="100">
                        <a:effectLst/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zh-TW" altLang="zh-TW" sz="24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2400" i="1" kern="100">
                            <a:effectLst/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TW" sz="2400" i="1" kern="100">
                            <a:effectLst/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sz="2400" i="1" kern="100">
                        <a:effectLst/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TW" altLang="zh-TW" sz="2400" kern="100" dirty="0">
                    <a:effectLst/>
                    <a:latin typeface="Calibri" panose="020F0502020204030204" pitchFamily="34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、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zh-TW" altLang="zh-TW" sz="24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TW" sz="2400" i="1" kern="100">
                            <a:effectLst/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</m:acc>
                    <m:r>
                      <a:rPr lang="en-US" altLang="zh-TW" sz="2400" i="1" kern="100">
                        <a:effectLst/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=(</m:t>
                    </m:r>
                    <m:sSub>
                      <m:sSubPr>
                        <m:ctrlPr>
                          <a:rPr lang="zh-TW" altLang="zh-TW" sz="24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2400" i="1" kern="100">
                            <a:effectLst/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2400" i="1" kern="100">
                            <a:effectLst/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TW" sz="2400" i="1" kern="100">
                        <a:effectLst/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zh-TW" altLang="zh-TW" sz="24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2400" i="1" kern="100">
                            <a:effectLst/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TW" sz="2400" i="1" kern="100">
                            <a:effectLst/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TW" sz="2400" i="1" kern="100">
                        <a:effectLst/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TW" altLang="zh-TW" sz="2400" kern="100" dirty="0">
                    <a:effectLst/>
                    <a:latin typeface="Calibri" panose="020F0502020204030204" pitchFamily="34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，若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zh-TW" altLang="zh-TW" sz="24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TW" sz="2400" i="1" kern="100">
                            <a:effectLst/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</m:acc>
                  </m:oMath>
                </a14:m>
                <a:r>
                  <a:rPr lang="en-US" altLang="zh-TW" sz="2400" kern="100" dirty="0">
                    <a:effectLst/>
                    <a:latin typeface="標楷體" panose="03000509000000000000" pitchFamily="65" charset="-12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//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zh-TW" altLang="zh-TW" sz="24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TW" sz="2400" i="1" kern="100">
                            <a:effectLst/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</m:acc>
                  </m:oMath>
                </a14:m>
                <a:r>
                  <a:rPr lang="zh-TW" altLang="zh-TW" sz="2400" kern="100" dirty="0">
                    <a:effectLst/>
                    <a:latin typeface="Calibri" panose="020F0502020204030204" pitchFamily="34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，則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zh-TW" altLang="zh-TW" sz="2400" i="1" kern="100" smtClean="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TW" sz="2400" i="1" kern="10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</m:acc>
                    <m:r>
                      <a:rPr lang="en-US" altLang="zh-TW" sz="2400" i="1" kern="10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TW" sz="2400" i="1" kern="10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𝑟</m:t>
                    </m:r>
                    <m:acc>
                      <m:accPr>
                        <m:chr m:val="⃑"/>
                        <m:ctrlPr>
                          <a:rPr lang="zh-TW" altLang="zh-TW" sz="2400" i="1" kern="10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TW" sz="2400" i="1" kern="10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</m:acc>
                  </m:oMath>
                </a14:m>
                <a:r>
                  <a:rPr lang="zh-TW" altLang="zh-TW" sz="2400" kern="100" dirty="0">
                    <a:effectLst/>
                    <a:latin typeface="Calibri" panose="020F0502020204030204" pitchFamily="34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，即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TW" altLang="zh-TW" sz="2400" i="1" kern="100" smtClean="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zh-TW" altLang="zh-TW" sz="2400" i="1" kern="100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 kern="100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標楷體" panose="03000509000000000000" pitchFamily="65" charset="-12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2400" i="1" kern="100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標楷體" panose="03000509000000000000" pitchFamily="65" charset="-12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zh-TW" altLang="zh-TW" sz="2400" i="1" kern="100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 kern="100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標楷體" panose="03000509000000000000" pitchFamily="65" charset="-12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2400" i="1" kern="100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標楷體" panose="03000509000000000000" pitchFamily="65" charset="-12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altLang="zh-TW" sz="2400" i="1" kern="10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zh-TW" altLang="zh-TW" sz="2400" i="1" kern="10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zh-TW" altLang="zh-TW" sz="2400" i="1" kern="100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 kern="100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標楷體" panose="03000509000000000000" pitchFamily="65" charset="-120"/>
                                <a:cs typeface="Times New Roman" panose="020206030504050203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TW" sz="2400" i="1" kern="100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標楷體" panose="03000509000000000000" pitchFamily="65" charset="-12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zh-TW" altLang="zh-TW" sz="2400" i="1" kern="100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 kern="100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標楷體" panose="03000509000000000000" pitchFamily="65" charset="-120"/>
                                <a:cs typeface="Times New Roman" panose="020206030504050203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TW" sz="2400" i="1" kern="100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標楷體" panose="03000509000000000000" pitchFamily="65" charset="-12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zh-TW" altLang="zh-TW" sz="2400" kern="100" dirty="0">
                    <a:effectLst/>
                    <a:latin typeface="Calibri" panose="020F0502020204030204" pitchFamily="34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。</a:t>
                </a:r>
                <a:endParaRPr lang="zh-TW" altLang="zh-TW" sz="2400" kern="100" dirty="0">
                  <a:effectLst/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  <a:p>
                <a:r>
                  <a:rPr lang="en-US" altLang="zh-TW" sz="2400" kern="100" dirty="0">
                    <a:effectLst/>
                    <a:latin typeface="標楷體" panose="03000509000000000000" pitchFamily="65" charset="-12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   </a:t>
                </a:r>
                <a:r>
                  <a:rPr lang="en-US" altLang="zh-TW" sz="2400" kern="100" dirty="0">
                    <a:solidFill>
                      <a:srgbClr val="FF0000"/>
                    </a:solidFill>
                    <a:effectLst/>
                    <a:latin typeface="標楷體" panose="03000509000000000000" pitchFamily="65" charset="-12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(3) </a:t>
                </a:r>
                <a:r>
                  <a:rPr lang="zh-TW" altLang="zh-TW" sz="2400" kern="100" dirty="0">
                    <a:solidFill>
                      <a:srgbClr val="FF0000"/>
                    </a:solidFill>
                    <a:effectLst/>
                    <a:latin typeface="Calibri" panose="020F0502020204030204" pitchFamily="34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平行</a:t>
                </a:r>
                <a:r>
                  <a:rPr lang="zh-TW" altLang="en-US" sz="2400" u="sng" kern="100" dirty="0">
                    <a:solidFill>
                      <a:srgbClr val="FF0000"/>
                    </a:solidFill>
                    <a:effectLst/>
                    <a:latin typeface="Calibri" panose="020F0502020204030204" pitchFamily="34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                        </a:t>
                </a:r>
                <a:r>
                  <a:rPr lang="zh-TW" altLang="zh-TW" sz="2400" kern="100" dirty="0">
                    <a:effectLst/>
                    <a:latin typeface="Calibri" panose="020F0502020204030204" pitchFamily="34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。</a:t>
                </a:r>
                <a:endParaRPr lang="zh-TW" altLang="zh-TW" sz="2400" kern="100" dirty="0">
                  <a:effectLst/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8837E0C0-3D60-4F32-AC93-93EC9840F8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"/>
                <a:ext cx="12192000" cy="5802679"/>
              </a:xfrm>
              <a:prstGeom prst="rect">
                <a:avLst/>
              </a:prstGeom>
              <a:blipFill>
                <a:blip r:embed="rId3"/>
                <a:stretch>
                  <a:fillRect l="-1250" t="-1471" b="-136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矩形 4">
            <a:extLst>
              <a:ext uri="{FF2B5EF4-FFF2-40B4-BE49-F238E27FC236}">
                <a16:creationId xmlns:a16="http://schemas.microsoft.com/office/drawing/2014/main" id="{DEDCB93C-8930-4A2E-BFFF-E7C8FA25D157}"/>
              </a:ext>
            </a:extLst>
          </p:cNvPr>
          <p:cNvSpPr/>
          <p:nvPr/>
        </p:nvSpPr>
        <p:spPr>
          <a:xfrm>
            <a:off x="1703630" y="5228748"/>
            <a:ext cx="1796143" cy="4665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kern="100" dirty="0">
                <a:solidFill>
                  <a:srgbClr val="0070C0"/>
                </a:solidFill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分量呈比例</a:t>
            </a:r>
            <a:endParaRPr lang="zh-TW" altLang="en-US" sz="24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C6A094C-3C3C-4577-B1C8-D56F0015494B}"/>
              </a:ext>
            </a:extLst>
          </p:cNvPr>
          <p:cNvSpPr/>
          <p:nvPr/>
        </p:nvSpPr>
        <p:spPr>
          <a:xfrm>
            <a:off x="6707153" y="3936721"/>
            <a:ext cx="1811695" cy="4665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kern="100" dirty="0">
                <a:solidFill>
                  <a:srgbClr val="0070C0"/>
                </a:solidFill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大小呈比例</a:t>
            </a:r>
            <a:endParaRPr lang="zh-TW" altLang="en-US" sz="2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筆跡 1">
                <a:extLst>
                  <a:ext uri="{FF2B5EF4-FFF2-40B4-BE49-F238E27FC236}">
                    <a16:creationId xmlns:a16="http://schemas.microsoft.com/office/drawing/2014/main" id="{09B49B35-F31B-064D-7DD1-6E057129530D}"/>
                  </a:ext>
                </a:extLst>
              </p14:cNvPr>
              <p14:cNvContentPartPr/>
              <p14:nvPr/>
            </p14:nvContentPartPr>
            <p14:xfrm>
              <a:off x="120600" y="69840"/>
              <a:ext cx="11773440" cy="6782040"/>
            </p14:xfrm>
          </p:contentPart>
        </mc:Choice>
        <mc:Fallback xmlns="">
          <p:pic>
            <p:nvPicPr>
              <p:cNvPr id="2" name="筆跡 1">
                <a:extLst>
                  <a:ext uri="{FF2B5EF4-FFF2-40B4-BE49-F238E27FC236}">
                    <a16:creationId xmlns:a16="http://schemas.microsoft.com/office/drawing/2014/main" id="{09B49B35-F31B-064D-7DD1-6E057129530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1240" y="60480"/>
                <a:ext cx="11792160" cy="680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3" name="筆跡 2">
                <a:extLst>
                  <a:ext uri="{FF2B5EF4-FFF2-40B4-BE49-F238E27FC236}">
                    <a16:creationId xmlns:a16="http://schemas.microsoft.com/office/drawing/2014/main" id="{A98BA2E9-46D9-2D9B-7EEB-34691339A640}"/>
                  </a:ext>
                </a:extLst>
              </p14:cNvPr>
              <p14:cNvContentPartPr/>
              <p14:nvPr/>
            </p14:nvContentPartPr>
            <p14:xfrm>
              <a:off x="1803240" y="3003480"/>
              <a:ext cx="7582320" cy="3061080"/>
            </p14:xfrm>
          </p:contentPart>
        </mc:Choice>
        <mc:Fallback>
          <p:pic>
            <p:nvPicPr>
              <p:cNvPr id="3" name="筆跡 2">
                <a:extLst>
                  <a:ext uri="{FF2B5EF4-FFF2-40B4-BE49-F238E27FC236}">
                    <a16:creationId xmlns:a16="http://schemas.microsoft.com/office/drawing/2014/main" id="{A98BA2E9-46D9-2D9B-7EEB-34691339A64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793880" y="2994120"/>
                <a:ext cx="7601040" cy="3079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36563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字預留位置 3">
            <a:extLst>
              <a:ext uri="{FF2B5EF4-FFF2-40B4-BE49-F238E27FC236}">
                <a16:creationId xmlns:a16="http://schemas.microsoft.com/office/drawing/2014/main" id="{35F8CFC3-26E7-45AD-ACDB-1693AF35CF1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9pPr>
          </a:lstStyle>
          <a:p>
            <a:endParaRPr lang="zh-TW" altLang="en-US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361F0DBA-4F1D-4E45-B387-D201B1FB74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66343"/>
            <a:ext cx="10908792" cy="1362113"/>
          </a:xfrm>
        </p:spPr>
        <p:txBody>
          <a:bodyPr>
            <a:normAutofit/>
          </a:bodyPr>
          <a:lstStyle/>
          <a:p>
            <a:r>
              <a:rPr lang="zh-TW" altLang="en-US" sz="4000" dirty="0"/>
              <a:t>例題</a:t>
            </a:r>
            <a:r>
              <a:rPr lang="en-US" altLang="zh-TW" sz="4000" dirty="0"/>
              <a:t>8.</a:t>
            </a:r>
            <a:endParaRPr lang="zh-TW" altLang="en-US" sz="40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筆跡 2">
                <a:extLst>
                  <a:ext uri="{FF2B5EF4-FFF2-40B4-BE49-F238E27FC236}">
                    <a16:creationId xmlns:a16="http://schemas.microsoft.com/office/drawing/2014/main" id="{295D08FF-ECF7-394D-A85F-F96C7025E54D}"/>
                  </a:ext>
                </a:extLst>
              </p14:cNvPr>
              <p14:cNvContentPartPr/>
              <p14:nvPr/>
            </p14:nvContentPartPr>
            <p14:xfrm>
              <a:off x="63360" y="2013120"/>
              <a:ext cx="7760160" cy="3117960"/>
            </p14:xfrm>
          </p:contentPart>
        </mc:Choice>
        <mc:Fallback xmlns="">
          <p:pic>
            <p:nvPicPr>
              <p:cNvPr id="3" name="筆跡 2">
                <a:extLst>
                  <a:ext uri="{FF2B5EF4-FFF2-40B4-BE49-F238E27FC236}">
                    <a16:creationId xmlns:a16="http://schemas.microsoft.com/office/drawing/2014/main" id="{295D08FF-ECF7-394D-A85F-F96C7025E54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4000" y="2003760"/>
                <a:ext cx="7778880" cy="3136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11745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字預留位置 3">
            <a:extLst>
              <a:ext uri="{FF2B5EF4-FFF2-40B4-BE49-F238E27FC236}">
                <a16:creationId xmlns:a16="http://schemas.microsoft.com/office/drawing/2014/main" id="{35F8CFC3-26E7-45AD-ACDB-1693AF35CF1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9pPr>
          </a:lstStyle>
          <a:p>
            <a:endParaRPr lang="zh-TW" altLang="en-US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361F0DBA-4F1D-4E45-B387-D201B1FB74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66343"/>
            <a:ext cx="10908792" cy="1362113"/>
          </a:xfrm>
        </p:spPr>
        <p:txBody>
          <a:bodyPr>
            <a:normAutofit/>
          </a:bodyPr>
          <a:lstStyle/>
          <a:p>
            <a:r>
              <a:rPr lang="zh-TW" altLang="en-US" sz="4000" dirty="0"/>
              <a:t>例題</a:t>
            </a:r>
            <a:r>
              <a:rPr lang="en-US" altLang="zh-TW" sz="4000" dirty="0"/>
              <a:t>9.</a:t>
            </a:r>
            <a:endParaRPr lang="zh-TW" altLang="en-US" sz="40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筆跡 2">
                <a:extLst>
                  <a:ext uri="{FF2B5EF4-FFF2-40B4-BE49-F238E27FC236}">
                    <a16:creationId xmlns:a16="http://schemas.microsoft.com/office/drawing/2014/main" id="{F9FBC1B9-A08B-6D42-7E99-1BEE2FC02CC3}"/>
                  </a:ext>
                </a:extLst>
              </p14:cNvPr>
              <p14:cNvContentPartPr/>
              <p14:nvPr/>
            </p14:nvContentPartPr>
            <p14:xfrm>
              <a:off x="76320" y="857160"/>
              <a:ext cx="10744560" cy="5283720"/>
            </p14:xfrm>
          </p:contentPart>
        </mc:Choice>
        <mc:Fallback xmlns="">
          <p:pic>
            <p:nvPicPr>
              <p:cNvPr id="3" name="筆跡 2">
                <a:extLst>
                  <a:ext uri="{FF2B5EF4-FFF2-40B4-BE49-F238E27FC236}">
                    <a16:creationId xmlns:a16="http://schemas.microsoft.com/office/drawing/2014/main" id="{F9FBC1B9-A08B-6D42-7E99-1BEE2FC02CC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6960" y="847800"/>
                <a:ext cx="10763280" cy="5302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53439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字預留位置 3">
            <a:extLst>
              <a:ext uri="{FF2B5EF4-FFF2-40B4-BE49-F238E27FC236}">
                <a16:creationId xmlns:a16="http://schemas.microsoft.com/office/drawing/2014/main" id="{35F8CFC3-26E7-45AD-ACDB-1693AF35CF1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9pPr>
          </a:lstStyle>
          <a:p>
            <a:endParaRPr lang="zh-TW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4CAFCE28-7DB9-49D9-827A-344178C7C486}"/>
                  </a:ext>
                </a:extLst>
              </p:cNvPr>
              <p:cNvSpPr txBox="1"/>
              <p:nvPr/>
            </p:nvSpPr>
            <p:spPr>
              <a:xfrm>
                <a:off x="0" y="0"/>
                <a:ext cx="12192000" cy="12277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TW" altLang="zh-TW" sz="3200" kern="100" dirty="0">
                    <a:effectLst/>
                    <a:latin typeface="Calibri" panose="020F0502020204030204" pitchFamily="34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四、單位向量</a:t>
                </a:r>
                <a:endParaRPr lang="zh-TW" altLang="zh-TW" sz="3200" kern="100" dirty="0">
                  <a:effectLst/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  <a:p>
                <a:r>
                  <a:rPr lang="en-US" altLang="zh-TW" sz="1800" kern="100" dirty="0">
                    <a:effectLst/>
                    <a:latin typeface="標楷體" panose="03000509000000000000" pitchFamily="65" charset="-12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   </a:t>
                </a:r>
                <a:r>
                  <a:rPr lang="zh-TW" altLang="zh-TW" sz="2400" kern="100" dirty="0">
                    <a:effectLst/>
                    <a:latin typeface="Calibri" panose="020F0502020204030204" pitchFamily="34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設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zh-TW" altLang="zh-TW" sz="24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TW" sz="2400" i="1" kern="100">
                            <a:effectLst/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</m:acc>
                    <m:r>
                      <a:rPr lang="en-US" altLang="zh-TW" sz="2400" i="1" kern="100">
                        <a:effectLst/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=(</m:t>
                    </m:r>
                    <m:sSub>
                      <m:sSubPr>
                        <m:ctrlPr>
                          <a:rPr lang="zh-TW" altLang="zh-TW" sz="24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2400" i="1" kern="100">
                            <a:effectLst/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TW" sz="2400" i="1" kern="100">
                            <a:effectLst/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sz="2400" i="1" kern="100">
                        <a:effectLst/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zh-TW" altLang="zh-TW" sz="24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2400" i="1" kern="100">
                            <a:effectLst/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TW" sz="2400" i="1" kern="100">
                            <a:effectLst/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TW" sz="2400" i="1" kern="100">
                        <a:effectLst/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TW" altLang="zh-TW" sz="2400" kern="100" dirty="0">
                    <a:effectLst/>
                    <a:latin typeface="Calibri" panose="020F0502020204030204" pitchFamily="34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，則與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zh-TW" altLang="zh-TW" sz="24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TW" sz="2400" i="1" kern="100">
                            <a:effectLst/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</m:acc>
                  </m:oMath>
                </a14:m>
                <a:r>
                  <a:rPr lang="zh-TW" altLang="zh-TW" sz="2400" kern="100" dirty="0">
                    <a:solidFill>
                      <a:srgbClr val="FF0000"/>
                    </a:solidFill>
                    <a:effectLst/>
                    <a:latin typeface="Calibri" panose="020F0502020204030204" pitchFamily="34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同向</a:t>
                </a:r>
                <a:r>
                  <a:rPr lang="zh-TW" altLang="zh-TW" sz="2400" kern="100" dirty="0">
                    <a:effectLst/>
                    <a:latin typeface="Calibri" panose="020F0502020204030204" pitchFamily="34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的單位向量為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zh-TW" altLang="zh-TW" sz="2400" i="1" kern="100" smtClean="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zh-TW" altLang="zh-TW" sz="2400" i="1" kern="100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 kern="100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標楷體" panose="03000509000000000000" pitchFamily="65" charset="-120"/>
                                <a:cs typeface="Times New Roman" panose="020206030504050203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altLang="zh-TW" sz="2400" i="1" kern="100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標楷體" panose="03000509000000000000" pitchFamily="65" charset="-120"/>
                                <a:cs typeface="Times New Roman" panose="02020603050405020304" pitchFamily="18" charset="0"/>
                              </a:rPr>
                              <m:t>𝑎</m:t>
                            </m:r>
                          </m:sub>
                        </m:sSub>
                      </m:e>
                    </m:acc>
                    <m:r>
                      <a:rPr lang="en-US" altLang="zh-TW" sz="2400" i="1" kern="10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zh-TW" altLang="zh-TW" sz="2400" i="1" kern="10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acc>
                          <m:accPr>
                            <m:chr m:val="⃑"/>
                            <m:ctrlPr>
                              <a:rPr lang="zh-TW" altLang="zh-TW" sz="2400" i="1" kern="100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sz="2400" i="1" kern="100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標楷體" panose="03000509000000000000" pitchFamily="65" charset="-120"/>
                                <a:cs typeface="Times New Roman" panose="02020603050405020304" pitchFamily="18" charset="0"/>
                              </a:rPr>
                              <m:t>𝑎</m:t>
                            </m:r>
                          </m:e>
                        </m:acc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zh-TW" altLang="zh-TW" sz="2400" i="1" kern="100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⃑"/>
                                <m:ctrlPr>
                                  <a:rPr lang="zh-TW" altLang="zh-TW" sz="2400" i="1" kern="100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TW" sz="2400" i="1" kern="100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標楷體" panose="03000509000000000000" pitchFamily="65" charset="-120"/>
                                    <a:cs typeface="Times New Roman" panose="02020603050405020304" pitchFamily="18" charset="0"/>
                                  </a:rPr>
                                  <m:t>𝑎</m:t>
                                </m:r>
                              </m:e>
                            </m:acc>
                          </m:e>
                        </m:d>
                      </m:den>
                    </m:f>
                    <m:r>
                      <a:rPr lang="en-US" altLang="zh-TW" sz="2400" i="1" kern="100">
                        <a:effectLst/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zh-TW" altLang="zh-TW" sz="24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TW" sz="2400" i="1" kern="100">
                            <a:effectLst/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zh-TW" altLang="zh-TW" sz="2400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 kern="100">
                                <a:effectLst/>
                                <a:latin typeface="Cambria Math" panose="02040503050406030204" pitchFamily="18" charset="0"/>
                                <a:ea typeface="標楷體" panose="03000509000000000000" pitchFamily="65" charset="-120"/>
                                <a:cs typeface="Times New Roman" panose="020206030504050203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TW" sz="2400" i="1" kern="100">
                                <a:effectLst/>
                                <a:latin typeface="Cambria Math" panose="02040503050406030204" pitchFamily="18" charset="0"/>
                                <a:ea typeface="標楷體" panose="03000509000000000000" pitchFamily="65" charset="-12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TW" sz="2400" i="1" kern="100">
                            <a:effectLst/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zh-TW" altLang="zh-TW" sz="2400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 kern="100">
                                <a:effectLst/>
                                <a:latin typeface="Cambria Math" panose="02040503050406030204" pitchFamily="18" charset="0"/>
                                <a:ea typeface="標楷體" panose="03000509000000000000" pitchFamily="65" charset="-120"/>
                                <a:cs typeface="Times New Roman" panose="020206030504050203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TW" sz="2400" i="1" kern="100">
                                <a:effectLst/>
                                <a:latin typeface="Cambria Math" panose="02040503050406030204" pitchFamily="18" charset="0"/>
                                <a:ea typeface="標楷體" panose="03000509000000000000" pitchFamily="65" charset="-12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TW" sz="2400" i="1" kern="100">
                            <a:effectLst/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)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zh-TW" altLang="zh-TW" sz="2400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zh-TW" altLang="zh-TW" sz="2400" i="1" kern="10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zh-TW" altLang="zh-TW" sz="2400" i="1" kern="10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400" i="1" kern="100">
                                        <a:effectLst/>
                                        <a:latin typeface="Cambria Math" panose="02040503050406030204" pitchFamily="18" charset="0"/>
                                        <a:ea typeface="標楷體" panose="03000509000000000000" pitchFamily="65" charset="-120"/>
                                        <a:cs typeface="Times New Roman" panose="020206030504050203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TW" sz="2400" i="1" kern="100">
                                        <a:effectLst/>
                                        <a:latin typeface="Cambria Math" panose="02040503050406030204" pitchFamily="18" charset="0"/>
                                        <a:ea typeface="標楷體" panose="03000509000000000000" pitchFamily="65" charset="-12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sup>
                                <m:r>
                                  <a:rPr lang="en-US" altLang="zh-TW" sz="2400" i="1" kern="100">
                                    <a:effectLst/>
                                    <a:latin typeface="Cambria Math" panose="02040503050406030204" pitchFamily="18" charset="0"/>
                                    <a:ea typeface="標楷體" panose="03000509000000000000" pitchFamily="65" charset="-12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zh-TW" sz="2400" i="1" kern="100">
                                <a:effectLst/>
                                <a:latin typeface="Cambria Math" panose="02040503050406030204" pitchFamily="18" charset="0"/>
                                <a:ea typeface="標楷體" panose="03000509000000000000" pitchFamily="65" charset="-120"/>
                                <a:cs typeface="Times New Roman" panose="020206030504050203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altLang="zh-TW" sz="2400" i="1" kern="100" smtClean="0">
                                    <a:effectLst/>
                                    <a:latin typeface="Cambria Math" panose="02040503050406030204" pitchFamily="18" charset="0"/>
                                    <a:ea typeface="標楷體" panose="03000509000000000000" pitchFamily="65" charset="-12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n-US" altLang="zh-TW" sz="2400" i="1" kern="100" smtClean="0">
                                        <a:effectLst/>
                                        <a:latin typeface="Cambria Math" panose="02040503050406030204" pitchFamily="18" charset="0"/>
                                        <a:ea typeface="標楷體" panose="03000509000000000000" pitchFamily="65" charset="-12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400" b="0" i="1" kern="100" smtClean="0">
                                        <a:effectLst/>
                                        <a:latin typeface="Cambria Math" panose="02040503050406030204" pitchFamily="18" charset="0"/>
                                        <a:ea typeface="標楷體" panose="03000509000000000000" pitchFamily="65" charset="-120"/>
                                        <a:cs typeface="Times New Roman" panose="020206030504050203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TW" sz="2400" b="0" i="1" kern="100" smtClean="0">
                                        <a:effectLst/>
                                        <a:latin typeface="Cambria Math" panose="02040503050406030204" pitchFamily="18" charset="0"/>
                                        <a:ea typeface="標楷體" panose="03000509000000000000" pitchFamily="65" charset="-12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sup>
                                <m:r>
                                  <a:rPr lang="en-US" altLang="zh-TW" sz="2400" b="0" i="1" kern="100" smtClean="0">
                                    <a:effectLst/>
                                    <a:latin typeface="Cambria Math" panose="02040503050406030204" pitchFamily="18" charset="0"/>
                                    <a:ea typeface="標楷體" panose="03000509000000000000" pitchFamily="65" charset="-12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</m:den>
                    </m:f>
                  </m:oMath>
                </a14:m>
                <a:r>
                  <a:rPr lang="zh-TW" altLang="zh-TW" sz="2400" kern="100" dirty="0">
                    <a:effectLst/>
                    <a:latin typeface="Calibri" panose="020F0502020204030204" pitchFamily="34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。</a:t>
                </a:r>
                <a:r>
                  <a:rPr lang="en-US" altLang="zh-TW" sz="2400" kern="100" dirty="0">
                    <a:effectLst/>
                    <a:latin typeface="Calibri" panose="020F0502020204030204" pitchFamily="34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(</a:t>
                </a:r>
                <a:r>
                  <a:rPr lang="zh-TW" altLang="zh-TW" sz="2400" kern="100" dirty="0">
                    <a:effectLst/>
                    <a:latin typeface="Calibri" panose="020F0502020204030204" pitchFamily="34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將向量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zh-TW" altLang="zh-TW" sz="24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TW" sz="2400" i="1" kern="100">
                            <a:effectLst/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</m:acc>
                  </m:oMath>
                </a14:m>
                <a:r>
                  <a:rPr lang="zh-TW" altLang="zh-TW" sz="2400" kern="100" dirty="0">
                    <a:solidFill>
                      <a:srgbClr val="FF0000"/>
                    </a:solidFill>
                    <a:effectLst/>
                    <a:latin typeface="Calibri" panose="020F0502020204030204" pitchFamily="34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除上自身長度</a:t>
                </a:r>
                <a:r>
                  <a:rPr lang="en-US" altLang="zh-TW" sz="2400" kern="100" dirty="0">
                    <a:effectLst/>
                    <a:latin typeface="Calibri" panose="020F0502020204030204" pitchFamily="34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)</a:t>
                </a:r>
                <a:endParaRPr lang="zh-TW" altLang="zh-TW" sz="2400" kern="100" dirty="0">
                  <a:effectLst/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4CAFCE28-7DB9-49D9-827A-344178C7C4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12192000" cy="1227772"/>
              </a:xfrm>
              <a:prstGeom prst="rect">
                <a:avLst/>
              </a:prstGeom>
              <a:blipFill>
                <a:blip r:embed="rId3"/>
                <a:stretch>
                  <a:fillRect l="-1250" t="-696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筆跡 1">
                <a:extLst>
                  <a:ext uri="{FF2B5EF4-FFF2-40B4-BE49-F238E27FC236}">
                    <a16:creationId xmlns:a16="http://schemas.microsoft.com/office/drawing/2014/main" id="{84CC2879-9928-5DA1-644C-BCA20E49DD3C}"/>
                  </a:ext>
                </a:extLst>
              </p14:cNvPr>
              <p14:cNvContentPartPr/>
              <p14:nvPr/>
            </p14:nvContentPartPr>
            <p14:xfrm>
              <a:off x="755640" y="374760"/>
              <a:ext cx="11004840" cy="2800440"/>
            </p14:xfrm>
          </p:contentPart>
        </mc:Choice>
        <mc:Fallback>
          <p:pic>
            <p:nvPicPr>
              <p:cNvPr id="2" name="筆跡 1">
                <a:extLst>
                  <a:ext uri="{FF2B5EF4-FFF2-40B4-BE49-F238E27FC236}">
                    <a16:creationId xmlns:a16="http://schemas.microsoft.com/office/drawing/2014/main" id="{84CC2879-9928-5DA1-644C-BCA20E49DD3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46280" y="365400"/>
                <a:ext cx="11023560" cy="2819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71641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字預留位置 3">
            <a:extLst>
              <a:ext uri="{FF2B5EF4-FFF2-40B4-BE49-F238E27FC236}">
                <a16:creationId xmlns:a16="http://schemas.microsoft.com/office/drawing/2014/main" id="{35F8CFC3-26E7-45AD-ACDB-1693AF35CF1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9pPr>
          </a:lstStyle>
          <a:p>
            <a:endParaRPr lang="zh-TW" altLang="en-US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361F0DBA-4F1D-4E45-B387-D201B1FB74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66343"/>
            <a:ext cx="10908792" cy="1362113"/>
          </a:xfrm>
        </p:spPr>
        <p:txBody>
          <a:bodyPr>
            <a:normAutofit/>
          </a:bodyPr>
          <a:lstStyle/>
          <a:p>
            <a:r>
              <a:rPr lang="zh-TW" altLang="en-US" sz="4000" dirty="0"/>
              <a:t>例題</a:t>
            </a:r>
            <a:r>
              <a:rPr lang="en-US" altLang="zh-TW" sz="4000" dirty="0"/>
              <a:t>10.</a:t>
            </a:r>
            <a:endParaRPr lang="zh-TW" altLang="en-US" sz="40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筆跡 2">
                <a:extLst>
                  <a:ext uri="{FF2B5EF4-FFF2-40B4-BE49-F238E27FC236}">
                    <a16:creationId xmlns:a16="http://schemas.microsoft.com/office/drawing/2014/main" id="{A654A4A5-1B74-87B0-FE8F-38672CE90C6D}"/>
                  </a:ext>
                </a:extLst>
              </p14:cNvPr>
              <p14:cNvContentPartPr/>
              <p14:nvPr/>
            </p14:nvContentPartPr>
            <p14:xfrm>
              <a:off x="57240" y="1860480"/>
              <a:ext cx="11728800" cy="4686840"/>
            </p14:xfrm>
          </p:contentPart>
        </mc:Choice>
        <mc:Fallback>
          <p:pic>
            <p:nvPicPr>
              <p:cNvPr id="3" name="筆跡 2">
                <a:extLst>
                  <a:ext uri="{FF2B5EF4-FFF2-40B4-BE49-F238E27FC236}">
                    <a16:creationId xmlns:a16="http://schemas.microsoft.com/office/drawing/2014/main" id="{A654A4A5-1B74-87B0-FE8F-38672CE90C6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7880" y="1851120"/>
                <a:ext cx="11747520" cy="4705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55538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TW" dirty="0"/>
              <a:t>3-1</a:t>
            </a:r>
            <a:r>
              <a:rPr lang="zh-TW" altLang="en-US" dirty="0"/>
              <a:t> 向量的作圖</a:t>
            </a:r>
            <a:endParaRPr lang="en-US" altLang="zh-TW" dirty="0"/>
          </a:p>
        </p:txBody>
      </p:sp>
      <p:sp>
        <p:nvSpPr>
          <p:cNvPr id="14" name="文字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TW" alt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筆跡 1">
                <a:extLst>
                  <a:ext uri="{FF2B5EF4-FFF2-40B4-BE49-F238E27FC236}">
                    <a16:creationId xmlns:a16="http://schemas.microsoft.com/office/drawing/2014/main" id="{92DE9486-B373-0380-C464-E753D33FBEA8}"/>
                  </a:ext>
                </a:extLst>
              </p14:cNvPr>
              <p14:cNvContentPartPr/>
              <p14:nvPr/>
            </p14:nvContentPartPr>
            <p14:xfrm>
              <a:off x="7010280" y="3340080"/>
              <a:ext cx="1416600" cy="1073520"/>
            </p14:xfrm>
          </p:contentPart>
        </mc:Choice>
        <mc:Fallback xmlns="">
          <p:pic>
            <p:nvPicPr>
              <p:cNvPr id="2" name="筆跡 1">
                <a:extLst>
                  <a:ext uri="{FF2B5EF4-FFF2-40B4-BE49-F238E27FC236}">
                    <a16:creationId xmlns:a16="http://schemas.microsoft.com/office/drawing/2014/main" id="{92DE9486-B373-0380-C464-E753D33FBEA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000920" y="3330720"/>
                <a:ext cx="1435320" cy="1092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40797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TW" dirty="0"/>
              <a:t>3-3</a:t>
            </a:r>
            <a:r>
              <a:rPr lang="zh-TW" altLang="en-US" dirty="0"/>
              <a:t> 向量的內積</a:t>
            </a:r>
            <a:endParaRPr lang="en-US" altLang="zh-TW" dirty="0"/>
          </a:p>
        </p:txBody>
      </p:sp>
      <p:sp>
        <p:nvSpPr>
          <p:cNvPr id="14" name="文字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TW" alt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筆跡 1">
                <a:extLst>
                  <a:ext uri="{FF2B5EF4-FFF2-40B4-BE49-F238E27FC236}">
                    <a16:creationId xmlns:a16="http://schemas.microsoft.com/office/drawing/2014/main" id="{F7BAA801-11A3-5604-8305-9C10F6954474}"/>
                  </a:ext>
                </a:extLst>
              </p14:cNvPr>
              <p14:cNvContentPartPr/>
              <p14:nvPr/>
            </p14:nvContentPartPr>
            <p14:xfrm>
              <a:off x="5181480" y="679320"/>
              <a:ext cx="5302800" cy="3601080"/>
            </p14:xfrm>
          </p:contentPart>
        </mc:Choice>
        <mc:Fallback>
          <p:pic>
            <p:nvPicPr>
              <p:cNvPr id="2" name="筆跡 1">
                <a:extLst>
                  <a:ext uri="{FF2B5EF4-FFF2-40B4-BE49-F238E27FC236}">
                    <a16:creationId xmlns:a16="http://schemas.microsoft.com/office/drawing/2014/main" id="{F7BAA801-11A3-5604-8305-9C10F695447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172120" y="669960"/>
                <a:ext cx="5321520" cy="3619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38928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79657D47-A42C-4E00-983F-26419117F83D}"/>
                  </a:ext>
                </a:extLst>
              </p:cNvPr>
              <p:cNvSpPr txBox="1"/>
              <p:nvPr/>
            </p:nvSpPr>
            <p:spPr>
              <a:xfrm>
                <a:off x="0" y="0"/>
                <a:ext cx="12192000" cy="15626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TW" altLang="zh-TW" sz="3200" kern="100" dirty="0">
                    <a:effectLst/>
                    <a:latin typeface="Calibri" panose="020F0502020204030204" pitchFamily="34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一、向量的夾角</a:t>
                </a:r>
                <a:endParaRPr lang="zh-TW" altLang="zh-TW" sz="3200" kern="100" dirty="0">
                  <a:effectLst/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  <a:p>
                <a:r>
                  <a:rPr lang="en-US" altLang="zh-TW" sz="1200" kern="100" dirty="0">
                    <a:effectLst/>
                    <a:latin typeface="標楷體" panose="03000509000000000000" pitchFamily="65" charset="-12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   </a:t>
                </a:r>
                <a:r>
                  <a:rPr lang="zh-TW" altLang="zh-TW" sz="2400" kern="100" dirty="0">
                    <a:effectLst/>
                    <a:latin typeface="Calibri" panose="020F0502020204030204" pitchFamily="34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設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zh-TW" altLang="zh-TW" sz="24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TW" sz="2400" i="1" kern="100">
                            <a:effectLst/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</m:acc>
                  </m:oMath>
                </a14:m>
                <a:r>
                  <a:rPr lang="zh-TW" altLang="zh-TW" sz="2400" kern="100" dirty="0">
                    <a:effectLst/>
                    <a:latin typeface="Calibri" panose="020F0502020204030204" pitchFamily="34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、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zh-TW" altLang="zh-TW" sz="24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TW" sz="2400" i="1" kern="100">
                            <a:effectLst/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</m:acc>
                  </m:oMath>
                </a14:m>
                <a:r>
                  <a:rPr lang="zh-TW" altLang="zh-TW" sz="2400" kern="100" dirty="0">
                    <a:effectLst/>
                    <a:latin typeface="Calibri" panose="020F0502020204030204" pitchFamily="34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為兩個</a:t>
                </a:r>
                <a:r>
                  <a:rPr lang="zh-TW" altLang="zh-TW" sz="2400" kern="100" dirty="0">
                    <a:solidFill>
                      <a:srgbClr val="FF0000"/>
                    </a:solidFill>
                    <a:effectLst/>
                    <a:latin typeface="Calibri" panose="020F0502020204030204" pitchFamily="34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非零向量</a:t>
                </a:r>
                <a:r>
                  <a:rPr lang="zh-TW" altLang="zh-TW" sz="2400" kern="100" dirty="0">
                    <a:effectLst/>
                    <a:latin typeface="Calibri" panose="020F0502020204030204" pitchFamily="34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，今將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zh-TW" altLang="zh-TW" sz="24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TW" sz="2400" i="1" kern="100">
                            <a:effectLst/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</m:acc>
                  </m:oMath>
                </a14:m>
                <a:r>
                  <a:rPr lang="zh-TW" altLang="zh-TW" sz="2400" kern="100" dirty="0">
                    <a:effectLst/>
                    <a:latin typeface="Calibri" panose="020F0502020204030204" pitchFamily="34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、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zh-TW" altLang="zh-TW" sz="24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TW" sz="2400" i="1" kern="100">
                            <a:effectLst/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</m:acc>
                  </m:oMath>
                </a14:m>
                <a:r>
                  <a:rPr lang="zh-TW" altLang="zh-TW" sz="2400" kern="100" dirty="0">
                    <a:effectLst/>
                    <a:latin typeface="Calibri" panose="020F0502020204030204" pitchFamily="34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兩個向量</a:t>
                </a:r>
                <a:r>
                  <a:rPr lang="zh-TW" altLang="zh-TW" sz="2400" kern="100" dirty="0">
                    <a:solidFill>
                      <a:srgbClr val="FF0000"/>
                    </a:solidFill>
                    <a:effectLst/>
                    <a:latin typeface="Calibri" panose="020F0502020204030204" pitchFamily="34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平移</a:t>
                </a:r>
                <a:r>
                  <a:rPr lang="zh-TW" altLang="zh-TW" sz="2400" kern="100" dirty="0">
                    <a:effectLst/>
                    <a:latin typeface="Calibri" panose="020F0502020204030204" pitchFamily="34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並使兩向量的</a:t>
                </a:r>
                <a:r>
                  <a:rPr lang="zh-TW" altLang="en-US" sz="2400" u="sng" kern="100" dirty="0">
                    <a:effectLst/>
                    <a:latin typeface="Calibri" panose="020F0502020204030204" pitchFamily="34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         </a:t>
                </a:r>
                <a:r>
                  <a:rPr lang="zh-TW" altLang="zh-TW" sz="2400" kern="100" dirty="0">
                    <a:solidFill>
                      <a:srgbClr val="FF0000"/>
                    </a:solidFill>
                    <a:effectLst/>
                    <a:latin typeface="Calibri" panose="020F0502020204030204" pitchFamily="34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重合</a:t>
                </a:r>
                <a:r>
                  <a:rPr lang="zh-TW" altLang="zh-TW" sz="2400" kern="100" dirty="0">
                    <a:effectLst/>
                    <a:latin typeface="Calibri" panose="020F0502020204030204" pitchFamily="34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，則</a:t>
                </a:r>
                <a:r>
                  <a:rPr lang="zh-TW" altLang="zh-TW" sz="2400" kern="100" dirty="0">
                    <a:solidFill>
                      <a:srgbClr val="FF0000"/>
                    </a:solidFill>
                    <a:effectLst/>
                    <a:latin typeface="Calibri" panose="020F0502020204030204" pitchFamily="34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重合處</a:t>
                </a:r>
                <a:r>
                  <a:rPr lang="zh-TW" altLang="zh-TW" sz="2400" kern="100" dirty="0">
                    <a:effectLst/>
                    <a:latin typeface="Calibri" panose="020F0502020204030204" pitchFamily="34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所形</a:t>
                </a:r>
                <a:r>
                  <a:rPr lang="zh-TW" altLang="en-US" sz="2400" kern="100" dirty="0">
                    <a:effectLst/>
                    <a:latin typeface="Calibri" panose="020F0502020204030204" pitchFamily="34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   </a:t>
                </a:r>
                <a:endParaRPr lang="en-US" altLang="zh-TW" sz="2400" kern="100" dirty="0">
                  <a:effectLst/>
                  <a:latin typeface="Calibri" panose="020F0502020204030204" pitchFamily="34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  <a:p>
                <a:r>
                  <a:rPr lang="zh-TW" altLang="en-US" sz="2400" kern="100" dirty="0">
                    <a:latin typeface="Calibri" panose="020F0502020204030204" pitchFamily="34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   </a:t>
                </a:r>
                <a:r>
                  <a:rPr lang="zh-TW" altLang="zh-TW" sz="2400" kern="100" dirty="0">
                    <a:effectLst/>
                    <a:latin typeface="Calibri" panose="020F0502020204030204" pitchFamily="34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成之交角即為兩向量的夾角，以</a:t>
                </a:r>
                <a14:m>
                  <m:oMath xmlns:m="http://schemas.openxmlformats.org/officeDocument/2006/math">
                    <m:r>
                      <a:rPr lang="en-US" altLang="zh-TW" sz="2400" i="1" kern="100">
                        <a:effectLst/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𝜃</m:t>
                    </m:r>
                  </m:oMath>
                </a14:m>
                <a:r>
                  <a:rPr lang="zh-TW" altLang="zh-TW" sz="2400" kern="100" dirty="0">
                    <a:effectLst/>
                    <a:latin typeface="Calibri" panose="020F0502020204030204" pitchFamily="34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表示，同時</a:t>
                </a:r>
                <a14:m>
                  <m:oMath xmlns:m="http://schemas.openxmlformats.org/officeDocument/2006/math">
                    <m:r>
                      <a:rPr lang="en-US" altLang="zh-TW" sz="2400" i="1" kern="100">
                        <a:effectLst/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𝜃</m:t>
                    </m:r>
                  </m:oMath>
                </a14:m>
                <a:r>
                  <a:rPr lang="zh-TW" altLang="zh-TW" sz="2400" kern="100" dirty="0">
                    <a:effectLst/>
                    <a:latin typeface="Calibri" panose="020F0502020204030204" pitchFamily="34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的範圍</a:t>
                </a:r>
                <a:r>
                  <a:rPr lang="zh-TW" altLang="zh-TW" sz="2400" kern="100" dirty="0">
                    <a:solidFill>
                      <a:srgbClr val="FF0000"/>
                    </a:solidFill>
                    <a:effectLst/>
                    <a:latin typeface="Calibri" panose="020F0502020204030204" pitchFamily="34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必定</a:t>
                </a:r>
                <a:r>
                  <a:rPr lang="zh-TW" altLang="zh-TW" sz="2400" kern="100" dirty="0">
                    <a:effectLst/>
                    <a:latin typeface="Calibri" panose="020F0502020204030204" pitchFamily="34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落在</a:t>
                </a:r>
                <a14:m>
                  <m:oMath xmlns:m="http://schemas.openxmlformats.org/officeDocument/2006/math">
                    <m:r>
                      <a:rPr lang="en-US" altLang="zh-TW" sz="2400" i="1" kern="100" smtClean="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0°≤</m:t>
                    </m:r>
                    <m:r>
                      <a:rPr lang="en-US" altLang="zh-TW" sz="2400" i="1" kern="100" smtClean="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𝜃</m:t>
                    </m:r>
                    <m:r>
                      <a:rPr lang="en-US" altLang="zh-TW" sz="2400" i="1" kern="100" smtClean="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&lt;180°</m:t>
                    </m:r>
                  </m:oMath>
                </a14:m>
                <a:r>
                  <a:rPr lang="zh-TW" altLang="zh-TW" sz="2400" kern="100" dirty="0">
                    <a:effectLst/>
                    <a:latin typeface="Calibri" panose="020F0502020204030204" pitchFamily="34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之間。</a:t>
                </a:r>
                <a:endParaRPr lang="zh-TW" altLang="zh-TW" sz="2400" kern="100" dirty="0">
                  <a:effectLst/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  <a:p>
                <a:r>
                  <a:rPr lang="en-US" altLang="zh-TW" sz="1200" kern="100" dirty="0">
                    <a:effectLst/>
                    <a:latin typeface="標楷體" panose="03000509000000000000" pitchFamily="65" charset="-12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 </a:t>
                </a:r>
                <a:endParaRPr lang="zh-TW" altLang="zh-TW" sz="1200" kern="100" dirty="0">
                  <a:effectLst/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79657D47-A42C-4E00-983F-26419117F8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12192000" cy="1562672"/>
              </a:xfrm>
              <a:prstGeom prst="rect">
                <a:avLst/>
              </a:prstGeom>
              <a:blipFill>
                <a:blip r:embed="rId2"/>
                <a:stretch>
                  <a:fillRect l="-1250" t="-546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 3">
            <a:extLst>
              <a:ext uri="{FF2B5EF4-FFF2-40B4-BE49-F238E27FC236}">
                <a16:creationId xmlns:a16="http://schemas.microsoft.com/office/drawing/2014/main" id="{74357C21-5523-4DB4-95C7-E014216F7ACE}"/>
              </a:ext>
            </a:extLst>
          </p:cNvPr>
          <p:cNvSpPr/>
          <p:nvPr/>
        </p:nvSpPr>
        <p:spPr>
          <a:xfrm>
            <a:off x="8046064" y="479976"/>
            <a:ext cx="1796143" cy="4665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kern="100" dirty="0">
                <a:solidFill>
                  <a:srgbClr val="0070C0"/>
                </a:solidFill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起點</a:t>
            </a:r>
            <a:endParaRPr lang="zh-TW" altLang="en-US" sz="24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筆跡 1">
                <a:extLst>
                  <a:ext uri="{FF2B5EF4-FFF2-40B4-BE49-F238E27FC236}">
                    <a16:creationId xmlns:a16="http://schemas.microsoft.com/office/drawing/2014/main" id="{80D7B289-793B-1863-8F3C-4F3FD040704E}"/>
                  </a:ext>
                </a:extLst>
              </p14:cNvPr>
              <p14:cNvContentPartPr/>
              <p14:nvPr/>
            </p14:nvContentPartPr>
            <p14:xfrm>
              <a:off x="730080" y="336600"/>
              <a:ext cx="9716040" cy="5550120"/>
            </p14:xfrm>
          </p:contentPart>
        </mc:Choice>
        <mc:Fallback>
          <p:pic>
            <p:nvPicPr>
              <p:cNvPr id="2" name="筆跡 1">
                <a:extLst>
                  <a:ext uri="{FF2B5EF4-FFF2-40B4-BE49-F238E27FC236}">
                    <a16:creationId xmlns:a16="http://schemas.microsoft.com/office/drawing/2014/main" id="{80D7B289-793B-1863-8F3C-4F3FD040704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20720" y="327240"/>
                <a:ext cx="9734760" cy="5568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15435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74430515-7D41-4FA6-9A1D-2898D0B6C624}"/>
                  </a:ext>
                </a:extLst>
              </p:cNvPr>
              <p:cNvSpPr txBox="1"/>
              <p:nvPr/>
            </p:nvSpPr>
            <p:spPr>
              <a:xfrm>
                <a:off x="0" y="0"/>
                <a:ext cx="12192000" cy="34179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TW" altLang="zh-TW" sz="3200" kern="100" dirty="0">
                    <a:effectLst/>
                    <a:latin typeface="Calibri" panose="020F0502020204030204" pitchFamily="34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二、向量的內積</a:t>
                </a:r>
                <a:endParaRPr lang="zh-TW" altLang="zh-TW" sz="3200" kern="100" dirty="0">
                  <a:effectLst/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  <a:p>
                <a:r>
                  <a:rPr lang="en-US" altLang="zh-TW" sz="2400" kern="100" dirty="0">
                    <a:effectLst/>
                    <a:latin typeface="標楷體" panose="03000509000000000000" pitchFamily="65" charset="-12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1. </a:t>
                </a:r>
                <a:r>
                  <a:rPr lang="zh-TW" altLang="zh-TW" sz="2400" kern="100" dirty="0">
                    <a:effectLst/>
                    <a:latin typeface="Calibri" panose="020F0502020204030204" pitchFamily="34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內積符號的定義</a:t>
                </a:r>
                <a:endParaRPr lang="zh-TW" altLang="zh-TW" sz="2400" kern="100" dirty="0">
                  <a:effectLst/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  <a:p>
                <a:r>
                  <a:rPr lang="en-US" altLang="zh-TW" sz="2400" kern="100" dirty="0">
                    <a:effectLst/>
                    <a:latin typeface="標楷體" panose="03000509000000000000" pitchFamily="65" charset="-12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   </a:t>
                </a:r>
                <a:r>
                  <a:rPr lang="zh-TW" altLang="zh-TW" sz="2400" kern="100" dirty="0">
                    <a:effectLst/>
                    <a:latin typeface="Calibri" panose="020F0502020204030204" pitchFamily="34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設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zh-TW" altLang="zh-TW" sz="24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TW" sz="2400" i="1" kern="100">
                            <a:effectLst/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</m:acc>
                  </m:oMath>
                </a14:m>
                <a:r>
                  <a:rPr lang="zh-TW" altLang="zh-TW" sz="2400" kern="100" dirty="0">
                    <a:effectLst/>
                    <a:latin typeface="Calibri" panose="020F0502020204030204" pitchFamily="34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、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zh-TW" altLang="zh-TW" sz="24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TW" sz="2400" i="1" kern="100">
                            <a:effectLst/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</m:acc>
                  </m:oMath>
                </a14:m>
                <a:r>
                  <a:rPr lang="zh-TW" altLang="zh-TW" sz="2400" kern="100" dirty="0">
                    <a:effectLst/>
                    <a:latin typeface="Calibri" panose="020F0502020204030204" pitchFamily="34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為平面上的兩個非零向量，且兩向量的夾角為</a:t>
                </a:r>
                <a14:m>
                  <m:oMath xmlns:m="http://schemas.openxmlformats.org/officeDocument/2006/math">
                    <m:r>
                      <a:rPr lang="en-US" altLang="zh-TW" sz="2400" i="1" kern="100">
                        <a:effectLst/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𝜃</m:t>
                    </m:r>
                  </m:oMath>
                </a14:m>
                <a:r>
                  <a:rPr lang="zh-TW" altLang="zh-TW" sz="2400" kern="100" dirty="0">
                    <a:effectLst/>
                    <a:latin typeface="Calibri" panose="020F0502020204030204" pitchFamily="34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，則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zh-TW" altLang="zh-TW" sz="24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TW" sz="2400" i="1" kern="100">
                            <a:effectLst/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</m:acc>
                  </m:oMath>
                </a14:m>
                <a:r>
                  <a:rPr lang="zh-TW" altLang="zh-TW" sz="2400" kern="100" dirty="0">
                    <a:effectLst/>
                    <a:latin typeface="Calibri" panose="020F0502020204030204" pitchFamily="34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與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zh-TW" altLang="zh-TW" sz="24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TW" sz="2400" i="1" kern="100">
                            <a:effectLst/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</m:acc>
                  </m:oMath>
                </a14:m>
                <a:r>
                  <a:rPr lang="zh-TW" altLang="zh-TW" sz="2400" kern="100" dirty="0">
                    <a:effectLst/>
                    <a:latin typeface="Calibri" panose="020F0502020204030204" pitchFamily="34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的內積符號定為</a:t>
                </a:r>
                <a:endParaRPr lang="zh-TW" altLang="zh-TW" sz="2400" kern="100" dirty="0">
                  <a:effectLst/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zh-TW" altLang="zh-TW" sz="24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en-US" altLang="zh-TW" sz="2400" i="1" kern="100">
                              <a:effectLst/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</m:acc>
                      <m:r>
                        <a:rPr lang="en-US" altLang="zh-TW" sz="2400" i="1" kern="100" smtClean="0"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∙</m:t>
                      </m:r>
                      <m:acc>
                        <m:accPr>
                          <m:chr m:val="⃑"/>
                          <m:ctrlPr>
                            <a:rPr lang="zh-TW" altLang="zh-TW" sz="24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en-US" altLang="zh-TW" sz="2400" i="1" kern="100">
                              <a:effectLst/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𝑏</m:t>
                          </m:r>
                        </m:e>
                      </m:acc>
                      <m:r>
                        <a:rPr lang="en-US" altLang="zh-TW" sz="2400" i="1" kern="100">
                          <a:effectLst/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zh-TW" altLang="zh-TW" sz="2400" i="1" kern="100" smtClean="0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⃑"/>
                              <m:ctrlPr>
                                <a:rPr lang="zh-TW" altLang="zh-TW" sz="2400" i="1" kern="100">
                                  <a:solidFill>
                                    <a:srgbClr val="FF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400" i="1" kern="100">
                                  <a:solidFill>
                                    <a:srgbClr val="FF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  <m:t>𝑎</m:t>
                              </m:r>
                            </m:e>
                          </m:acc>
                        </m:e>
                      </m:d>
                      <m:d>
                        <m:dPr>
                          <m:begChr m:val="|"/>
                          <m:endChr m:val="|"/>
                          <m:ctrlPr>
                            <a:rPr lang="zh-TW" altLang="zh-TW" sz="2400" i="1" kern="100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⃑"/>
                              <m:ctrlPr>
                                <a:rPr lang="zh-TW" altLang="zh-TW" sz="2400" i="1" kern="100">
                                  <a:solidFill>
                                    <a:srgbClr val="FF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400" i="1" kern="100">
                                  <a:solidFill>
                                    <a:srgbClr val="FF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  <m:t>𝑏</m:t>
                              </m:r>
                            </m:e>
                          </m:acc>
                        </m:e>
                      </m:d>
                      <m:func>
                        <m:funcPr>
                          <m:ctrlPr>
                            <a:rPr lang="zh-TW" altLang="zh-TW" sz="2400" i="1" kern="100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TW" sz="2400" kern="100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altLang="zh-TW" sz="2400" i="1" kern="100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zh-TW" altLang="zh-TW" sz="2400" kern="100" dirty="0">
                  <a:effectLst/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  <a:p>
                <a:r>
                  <a:rPr lang="en-US" altLang="zh-TW" sz="2400" kern="100" dirty="0">
                    <a:effectLst/>
                    <a:latin typeface="標楷體" panose="03000509000000000000" pitchFamily="65" charset="-12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   </a:t>
                </a:r>
                <a:r>
                  <a:rPr lang="zh-TW" altLang="zh-TW" sz="2400" kern="100" dirty="0">
                    <a:effectLst/>
                    <a:latin typeface="Calibri" panose="020F0502020204030204" pitchFamily="34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若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zh-TW" altLang="zh-TW" sz="24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TW" sz="2400" i="1" kern="100">
                            <a:effectLst/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</m:acc>
                    <m:r>
                      <a:rPr lang="en-US" altLang="zh-TW" sz="2400" i="1" kern="100">
                        <a:effectLst/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=(</m:t>
                    </m:r>
                    <m:sSub>
                      <m:sSubPr>
                        <m:ctrlPr>
                          <a:rPr lang="zh-TW" altLang="zh-TW" sz="24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2400" i="1" kern="100">
                            <a:effectLst/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2400" i="1" kern="100">
                            <a:effectLst/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sz="2400" i="1" kern="100">
                        <a:effectLst/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zh-TW" altLang="zh-TW" sz="24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2400" i="1" kern="100">
                            <a:effectLst/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TW" sz="2400" i="1" kern="100">
                            <a:effectLst/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sz="2400" i="1" kern="100">
                        <a:effectLst/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TW" altLang="zh-TW" sz="2400" kern="100" dirty="0">
                    <a:effectLst/>
                    <a:latin typeface="Calibri" panose="020F0502020204030204" pitchFamily="34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、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zh-TW" altLang="zh-TW" sz="24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TW" sz="2400" i="1" kern="100">
                            <a:effectLst/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</m:acc>
                    <m:r>
                      <a:rPr lang="en-US" altLang="zh-TW" sz="2400" i="1" kern="100">
                        <a:effectLst/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=(</m:t>
                    </m:r>
                    <m:sSub>
                      <m:sSubPr>
                        <m:ctrlPr>
                          <a:rPr lang="zh-TW" altLang="zh-TW" sz="24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2400" i="1" kern="100">
                            <a:effectLst/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2400" i="1" kern="100">
                            <a:effectLst/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TW" sz="2400" i="1" kern="100">
                        <a:effectLst/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zh-TW" altLang="zh-TW" sz="24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2400" i="1" kern="100">
                            <a:effectLst/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TW" sz="2400" i="1" kern="100">
                            <a:effectLst/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TW" sz="2400" i="1" kern="100">
                        <a:effectLst/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TW" altLang="zh-TW" sz="2400" kern="100" dirty="0">
                    <a:effectLst/>
                    <a:latin typeface="Calibri" panose="020F0502020204030204" pitchFamily="34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，則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zh-TW" altLang="zh-TW" sz="24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TW" sz="2400" i="1" kern="100">
                            <a:effectLst/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</m:acc>
                  </m:oMath>
                </a14:m>
                <a:r>
                  <a:rPr lang="zh-TW" altLang="zh-TW" sz="2400" kern="100" dirty="0">
                    <a:effectLst/>
                    <a:latin typeface="Calibri" panose="020F0502020204030204" pitchFamily="34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與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zh-TW" altLang="zh-TW" sz="24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TW" sz="2400" i="1" kern="100">
                            <a:effectLst/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</m:acc>
                  </m:oMath>
                </a14:m>
                <a:r>
                  <a:rPr lang="zh-TW" altLang="zh-TW" sz="2400" kern="100" dirty="0">
                    <a:effectLst/>
                    <a:latin typeface="Calibri" panose="020F0502020204030204" pitchFamily="34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的內積符號定為</a:t>
                </a:r>
                <a:endParaRPr lang="zh-TW" altLang="zh-TW" sz="2400" kern="100" dirty="0">
                  <a:effectLst/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zh-TW" altLang="zh-TW" sz="24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en-US" altLang="zh-TW" sz="2400" i="1" kern="100">
                              <a:effectLst/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</m:acc>
                      <m:r>
                        <a:rPr lang="en-US" altLang="zh-TW" sz="2400" i="1" kern="100" smtClean="0"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∙</m:t>
                      </m:r>
                      <m:acc>
                        <m:accPr>
                          <m:chr m:val="⃑"/>
                          <m:ctrlPr>
                            <a:rPr lang="zh-TW" altLang="zh-TW" sz="24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en-US" altLang="zh-TW" sz="2400" i="1" kern="100">
                              <a:effectLst/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𝑏</m:t>
                          </m:r>
                        </m:e>
                      </m:acc>
                      <m:r>
                        <a:rPr lang="en-US" altLang="zh-TW" sz="2400" i="1" kern="100">
                          <a:effectLst/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TW" altLang="zh-TW" sz="2400" i="1" kern="100" smtClean="0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 kern="100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i="1" kern="100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zh-TW" altLang="zh-TW" sz="2400" i="1" kern="100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 kern="100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i="1" kern="100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sz="2400" i="1" kern="100"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TW" altLang="zh-TW" sz="2400" i="1" kern="100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 kern="100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TW" sz="2400" i="1" kern="100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zh-TW" altLang="zh-TW" sz="2400" i="1" kern="100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 kern="100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TW" sz="2400" i="1" kern="100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zh-TW" sz="2400" kern="100" dirty="0">
                  <a:effectLst/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  <a:p>
                <a:r>
                  <a:rPr lang="en-US" altLang="zh-TW" sz="2400" kern="100" dirty="0">
                    <a:effectLst/>
                    <a:latin typeface="標楷體" panose="03000509000000000000" pitchFamily="65" charset="-12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 </a:t>
                </a:r>
                <a:endParaRPr lang="zh-TW" altLang="zh-TW" sz="2400" kern="100" dirty="0">
                  <a:effectLst/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  <a:p>
                <a:r>
                  <a:rPr lang="en-US" altLang="zh-TW" sz="2400" kern="100" dirty="0">
                    <a:effectLst/>
                    <a:latin typeface="標楷體" panose="03000509000000000000" pitchFamily="65" charset="-12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2. </a:t>
                </a:r>
                <a:r>
                  <a:rPr lang="zh-TW" altLang="zh-TW" sz="2400" kern="100" dirty="0">
                    <a:effectLst/>
                    <a:latin typeface="Calibri" panose="020F0502020204030204" pitchFamily="34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內積結果為</a:t>
                </a:r>
                <a:r>
                  <a:rPr lang="en-US" altLang="zh-TW" sz="2400" u="sng" kern="100" dirty="0">
                    <a:effectLst/>
                    <a:latin typeface="Calibri" panose="020F0502020204030204" pitchFamily="34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      </a:t>
                </a:r>
                <a:r>
                  <a:rPr lang="zh-TW" altLang="en-US" sz="2400" u="sng" kern="100" dirty="0">
                    <a:effectLst/>
                    <a:latin typeface="Calibri" panose="020F0502020204030204" pitchFamily="34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   </a:t>
                </a:r>
                <a:r>
                  <a:rPr lang="zh-TW" altLang="zh-TW" sz="2400" kern="100" dirty="0">
                    <a:effectLst/>
                    <a:latin typeface="Calibri" panose="020F0502020204030204" pitchFamily="34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。</a:t>
                </a:r>
                <a:endParaRPr lang="zh-TW" altLang="zh-TW" sz="2400" kern="100" dirty="0">
                  <a:effectLst/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74430515-7D41-4FA6-9A1D-2898D0B6C6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12192000" cy="3417987"/>
              </a:xfrm>
              <a:prstGeom prst="rect">
                <a:avLst/>
              </a:prstGeom>
              <a:blipFill>
                <a:blip r:embed="rId2"/>
                <a:stretch>
                  <a:fillRect l="-1250" t="-2496" b="-285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 3">
            <a:extLst>
              <a:ext uri="{FF2B5EF4-FFF2-40B4-BE49-F238E27FC236}">
                <a16:creationId xmlns:a16="http://schemas.microsoft.com/office/drawing/2014/main" id="{703DB7FF-A733-444B-A6F3-A2FF752616B3}"/>
              </a:ext>
            </a:extLst>
          </p:cNvPr>
          <p:cNvSpPr/>
          <p:nvPr/>
        </p:nvSpPr>
        <p:spPr>
          <a:xfrm>
            <a:off x="1468975" y="2880178"/>
            <a:ext cx="1796143" cy="4665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kern="100" dirty="0">
                <a:solidFill>
                  <a:srgbClr val="0070C0"/>
                </a:solidFill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純量</a:t>
            </a:r>
            <a:endParaRPr lang="zh-TW" altLang="en-US" sz="24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筆跡 1">
                <a:extLst>
                  <a:ext uri="{FF2B5EF4-FFF2-40B4-BE49-F238E27FC236}">
                    <a16:creationId xmlns:a16="http://schemas.microsoft.com/office/drawing/2014/main" id="{1788C83F-4B53-748E-B69F-D09D1BF18A37}"/>
                  </a:ext>
                </a:extLst>
              </p14:cNvPr>
              <p14:cNvContentPartPr/>
              <p14:nvPr/>
            </p14:nvContentPartPr>
            <p14:xfrm>
              <a:off x="1447920" y="495360"/>
              <a:ext cx="9068040" cy="2838600"/>
            </p14:xfrm>
          </p:contentPart>
        </mc:Choice>
        <mc:Fallback>
          <p:pic>
            <p:nvPicPr>
              <p:cNvPr id="2" name="筆跡 1">
                <a:extLst>
                  <a:ext uri="{FF2B5EF4-FFF2-40B4-BE49-F238E27FC236}">
                    <a16:creationId xmlns:a16="http://schemas.microsoft.com/office/drawing/2014/main" id="{1788C83F-4B53-748E-B69F-D09D1BF18A3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38560" y="486000"/>
                <a:ext cx="9086760" cy="2857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79817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字預留位置 3">
            <a:extLst>
              <a:ext uri="{FF2B5EF4-FFF2-40B4-BE49-F238E27FC236}">
                <a16:creationId xmlns:a16="http://schemas.microsoft.com/office/drawing/2014/main" id="{35F8CFC3-26E7-45AD-ACDB-1693AF35CF1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9pPr>
          </a:lstStyle>
          <a:p>
            <a:endParaRPr lang="zh-TW" altLang="en-US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361F0DBA-4F1D-4E45-B387-D201B1FB74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66343"/>
            <a:ext cx="10908792" cy="1362113"/>
          </a:xfrm>
        </p:spPr>
        <p:txBody>
          <a:bodyPr>
            <a:normAutofit/>
          </a:bodyPr>
          <a:lstStyle/>
          <a:p>
            <a:r>
              <a:rPr lang="zh-TW" altLang="en-US" sz="4000" dirty="0"/>
              <a:t>例題</a:t>
            </a:r>
            <a:r>
              <a:rPr lang="en-US" altLang="zh-TW" sz="4000" dirty="0"/>
              <a:t>1.</a:t>
            </a:r>
            <a:endParaRPr lang="zh-TW" altLang="en-US" sz="40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筆跡 2">
                <a:extLst>
                  <a:ext uri="{FF2B5EF4-FFF2-40B4-BE49-F238E27FC236}">
                    <a16:creationId xmlns:a16="http://schemas.microsoft.com/office/drawing/2014/main" id="{15B0D7C9-076F-3E4B-7BE9-75F16339C315}"/>
                  </a:ext>
                </a:extLst>
              </p14:cNvPr>
              <p14:cNvContentPartPr/>
              <p14:nvPr/>
            </p14:nvContentPartPr>
            <p14:xfrm>
              <a:off x="425520" y="1314360"/>
              <a:ext cx="8960040" cy="4312080"/>
            </p14:xfrm>
          </p:contentPart>
        </mc:Choice>
        <mc:Fallback>
          <p:pic>
            <p:nvPicPr>
              <p:cNvPr id="3" name="筆跡 2">
                <a:extLst>
                  <a:ext uri="{FF2B5EF4-FFF2-40B4-BE49-F238E27FC236}">
                    <a16:creationId xmlns:a16="http://schemas.microsoft.com/office/drawing/2014/main" id="{15B0D7C9-076F-3E4B-7BE9-75F16339C31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16160" y="1305000"/>
                <a:ext cx="8978760" cy="4330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64521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字預留位置 3">
            <a:extLst>
              <a:ext uri="{FF2B5EF4-FFF2-40B4-BE49-F238E27FC236}">
                <a16:creationId xmlns:a16="http://schemas.microsoft.com/office/drawing/2014/main" id="{35F8CFC3-26E7-45AD-ACDB-1693AF35CF1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9pPr>
          </a:lstStyle>
          <a:p>
            <a:endParaRPr lang="zh-TW" altLang="en-US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361F0DBA-4F1D-4E45-B387-D201B1FB74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66343"/>
            <a:ext cx="10908792" cy="1362113"/>
          </a:xfrm>
        </p:spPr>
        <p:txBody>
          <a:bodyPr>
            <a:normAutofit/>
          </a:bodyPr>
          <a:lstStyle/>
          <a:p>
            <a:r>
              <a:rPr lang="zh-TW" altLang="en-US" sz="4000" dirty="0"/>
              <a:t>例題</a:t>
            </a:r>
            <a:r>
              <a:rPr lang="en-US" altLang="zh-TW" sz="4000" dirty="0"/>
              <a:t>2.</a:t>
            </a:r>
            <a:endParaRPr lang="zh-TW" altLang="en-US" sz="40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筆跡 2">
                <a:extLst>
                  <a:ext uri="{FF2B5EF4-FFF2-40B4-BE49-F238E27FC236}">
                    <a16:creationId xmlns:a16="http://schemas.microsoft.com/office/drawing/2014/main" id="{266AD026-D4D9-DA29-E7C4-C4AFE53F7211}"/>
                  </a:ext>
                </a:extLst>
              </p14:cNvPr>
              <p14:cNvContentPartPr/>
              <p14:nvPr/>
            </p14:nvContentPartPr>
            <p14:xfrm>
              <a:off x="399960" y="2063880"/>
              <a:ext cx="5124960" cy="2406960"/>
            </p14:xfrm>
          </p:contentPart>
        </mc:Choice>
        <mc:Fallback>
          <p:pic>
            <p:nvPicPr>
              <p:cNvPr id="3" name="筆跡 2">
                <a:extLst>
                  <a:ext uri="{FF2B5EF4-FFF2-40B4-BE49-F238E27FC236}">
                    <a16:creationId xmlns:a16="http://schemas.microsoft.com/office/drawing/2014/main" id="{266AD026-D4D9-DA29-E7C4-C4AFE53F721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90600" y="2054520"/>
                <a:ext cx="5143680" cy="2425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0021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字預留位置 3">
            <a:extLst>
              <a:ext uri="{FF2B5EF4-FFF2-40B4-BE49-F238E27FC236}">
                <a16:creationId xmlns:a16="http://schemas.microsoft.com/office/drawing/2014/main" id="{35F8CFC3-26E7-45AD-ACDB-1693AF35CF1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9pPr>
          </a:lstStyle>
          <a:p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23213047-49BE-41B5-BC07-CA3F4E21F800}"/>
                  </a:ext>
                </a:extLst>
              </p:cNvPr>
              <p:cNvSpPr txBox="1"/>
              <p:nvPr/>
            </p:nvSpPr>
            <p:spPr>
              <a:xfrm>
                <a:off x="-1" y="0"/>
                <a:ext cx="12191999" cy="15093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2400" kern="100" dirty="0">
                    <a:effectLst/>
                    <a:latin typeface="標楷體" panose="03000509000000000000" pitchFamily="65" charset="-12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3. </a:t>
                </a:r>
                <a:r>
                  <a:rPr lang="zh-TW" altLang="zh-TW" sz="2400" kern="100" dirty="0">
                    <a:effectLst/>
                    <a:latin typeface="Calibri" panose="020F0502020204030204" pitchFamily="34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內積求夾角</a:t>
                </a:r>
                <a:endParaRPr lang="zh-TW" altLang="zh-TW" sz="2400" kern="100" dirty="0">
                  <a:effectLst/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  <a:p>
                <a:r>
                  <a:rPr lang="en-US" altLang="zh-TW" sz="2400" kern="100" dirty="0">
                    <a:effectLst/>
                    <a:latin typeface="標楷體" panose="03000509000000000000" pitchFamily="65" charset="-12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   (1) </a:t>
                </a:r>
                <a:r>
                  <a:rPr lang="zh-TW" altLang="zh-TW" sz="2400" kern="100" dirty="0">
                    <a:effectLst/>
                    <a:latin typeface="Calibri" panose="020F0502020204030204" pitchFamily="34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設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zh-TW" altLang="zh-TW" sz="24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TW" sz="2400" i="1" kern="100">
                            <a:effectLst/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</m:acc>
                  </m:oMath>
                </a14:m>
                <a:r>
                  <a:rPr lang="zh-TW" altLang="zh-TW" sz="2400" kern="100" dirty="0">
                    <a:effectLst/>
                    <a:latin typeface="Calibri" panose="020F0502020204030204" pitchFamily="34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、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zh-TW" altLang="zh-TW" sz="24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TW" sz="2400" i="1" kern="100">
                            <a:effectLst/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</m:acc>
                  </m:oMath>
                </a14:m>
                <a:r>
                  <a:rPr lang="zh-TW" altLang="zh-TW" sz="2400" kern="100" dirty="0">
                    <a:effectLst/>
                    <a:latin typeface="Calibri" panose="020F0502020204030204" pitchFamily="34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為平面上的兩個非零向量，且兩向量的夾角為</a:t>
                </a:r>
                <a14:m>
                  <m:oMath xmlns:m="http://schemas.openxmlformats.org/officeDocument/2006/math">
                    <m:r>
                      <a:rPr lang="en-US" altLang="zh-TW" sz="2400" i="1" kern="100">
                        <a:effectLst/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𝜃</m:t>
                    </m:r>
                  </m:oMath>
                </a14:m>
                <a:r>
                  <a:rPr lang="zh-TW" altLang="zh-TW" sz="2400" kern="100" dirty="0">
                    <a:effectLst/>
                    <a:latin typeface="Calibri" panose="020F0502020204030204" pitchFamily="34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，則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zh-TW" altLang="zh-TW" sz="2400" i="1" kern="100" smtClean="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TW" sz="2400" kern="10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cos</m:t>
                        </m:r>
                      </m:fName>
                      <m:e>
                        <m:r>
                          <a:rPr lang="en-US" altLang="zh-TW" sz="2400" i="1" kern="10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𝜃</m:t>
                        </m:r>
                      </m:e>
                    </m:func>
                    <m:r>
                      <a:rPr lang="en-US" altLang="zh-TW" sz="2400" i="1" kern="10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zh-TW" altLang="zh-TW" sz="2400" i="1" kern="10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acc>
                          <m:accPr>
                            <m:chr m:val="⃑"/>
                            <m:ctrlPr>
                              <a:rPr lang="zh-TW" altLang="zh-TW" sz="2400" i="1" kern="100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sz="2400" i="1" kern="100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標楷體" panose="03000509000000000000" pitchFamily="65" charset="-120"/>
                                <a:cs typeface="Times New Roman" panose="02020603050405020304" pitchFamily="18" charset="0"/>
                              </a:rPr>
                              <m:t>𝑎</m:t>
                            </m:r>
                          </m:e>
                        </m:acc>
                        <m:r>
                          <a:rPr lang="en-US" altLang="zh-TW" sz="2400" i="1" kern="10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∙</m:t>
                        </m:r>
                        <m:acc>
                          <m:accPr>
                            <m:chr m:val="⃑"/>
                            <m:ctrlPr>
                              <a:rPr lang="zh-TW" altLang="zh-TW" sz="2400" i="1" kern="100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sz="2400" i="1" kern="100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標楷體" panose="03000509000000000000" pitchFamily="65" charset="-120"/>
                                <a:cs typeface="Times New Roman" panose="02020603050405020304" pitchFamily="18" charset="0"/>
                              </a:rPr>
                              <m:t>𝑏</m:t>
                            </m:r>
                          </m:e>
                        </m:acc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zh-TW" altLang="zh-TW" sz="2400" i="1" kern="100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⃑"/>
                                <m:ctrlPr>
                                  <a:rPr lang="zh-TW" altLang="zh-TW" sz="2400" i="1" kern="100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TW" sz="2400" i="1" kern="100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標楷體" panose="03000509000000000000" pitchFamily="65" charset="-120"/>
                                    <a:cs typeface="Times New Roman" panose="02020603050405020304" pitchFamily="18" charset="0"/>
                                  </a:rPr>
                                  <m:t>𝑎</m:t>
                                </m:r>
                              </m:e>
                            </m:acc>
                          </m:e>
                        </m:d>
                        <m:d>
                          <m:dPr>
                            <m:begChr m:val="|"/>
                            <m:endChr m:val="|"/>
                            <m:ctrlPr>
                              <a:rPr lang="zh-TW" altLang="zh-TW" sz="2400" i="1" kern="100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⃑"/>
                                <m:ctrlPr>
                                  <a:rPr lang="zh-TW" altLang="zh-TW" sz="2400" i="1" kern="100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TW" sz="2400" i="1" kern="100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標楷體" panose="03000509000000000000" pitchFamily="65" charset="-120"/>
                                    <a:cs typeface="Times New Roman" panose="02020603050405020304" pitchFamily="18" charset="0"/>
                                  </a:rPr>
                                  <m:t>𝑏</m:t>
                                </m:r>
                              </m:e>
                            </m:acc>
                          </m:e>
                        </m:d>
                      </m:den>
                    </m:f>
                  </m:oMath>
                </a14:m>
                <a:r>
                  <a:rPr lang="zh-TW" altLang="zh-TW" sz="2400" kern="100" dirty="0">
                    <a:effectLst/>
                    <a:latin typeface="Calibri" panose="020F0502020204030204" pitchFamily="34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。</a:t>
                </a:r>
                <a:endParaRPr lang="zh-TW" altLang="zh-TW" sz="2400" kern="100" dirty="0">
                  <a:effectLst/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  <a:p>
                <a:r>
                  <a:rPr lang="en-US" altLang="zh-TW" sz="2400" kern="100" dirty="0">
                    <a:effectLst/>
                    <a:latin typeface="標楷體" panose="03000509000000000000" pitchFamily="65" charset="-12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   (2) </a:t>
                </a:r>
                <a14:m>
                  <m:oMath xmlns:m="http://schemas.openxmlformats.org/officeDocument/2006/math">
                    <m:r>
                      <a:rPr lang="en-US" altLang="zh-TW" sz="2400" i="1" kern="100">
                        <a:effectLst/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𝜃</m:t>
                    </m:r>
                  </m:oMath>
                </a14:m>
                <a:r>
                  <a:rPr lang="zh-TW" altLang="zh-TW" sz="2400" kern="100" dirty="0">
                    <a:effectLst/>
                    <a:latin typeface="Calibri" panose="020F0502020204030204" pitchFamily="34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角的討論</a:t>
                </a:r>
                <a:endParaRPr lang="zh-TW" altLang="zh-TW" sz="2400" kern="100" dirty="0">
                  <a:effectLst/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23213047-49BE-41B5-BC07-CA3F4E21F8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" y="0"/>
                <a:ext cx="12191999" cy="1509388"/>
              </a:xfrm>
              <a:prstGeom prst="rect">
                <a:avLst/>
              </a:prstGeom>
              <a:blipFill>
                <a:blip r:embed="rId3"/>
                <a:stretch>
                  <a:fillRect l="-750" t="-3629" b="-766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表格 4">
                <a:extLst>
                  <a:ext uri="{FF2B5EF4-FFF2-40B4-BE49-F238E27FC236}">
                    <a16:creationId xmlns:a16="http://schemas.microsoft.com/office/drawing/2014/main" id="{EB386782-9DDB-4816-963A-FFEC33E7170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69215958"/>
                  </p:ext>
                </p:extLst>
              </p:nvPr>
            </p:nvGraphicFramePr>
            <p:xfrm>
              <a:off x="3610947" y="1509388"/>
              <a:ext cx="4544008" cy="1989592"/>
            </p:xfrm>
            <a:graphic>
              <a:graphicData uri="http://schemas.openxmlformats.org/drawingml/2006/table">
                <a:tbl>
                  <a:tblPr firstRow="1" firstCol="1" bandRow="1">
                    <a:tableStyleId>{3B4B98B0-60AC-42C2-AFA5-B58CD77FA1E5}</a:tableStyleId>
                  </a:tblPr>
                  <a:tblGrid>
                    <a:gridCol w="2272004">
                      <a:extLst>
                        <a:ext uri="{9D8B030D-6E8A-4147-A177-3AD203B41FA5}">
                          <a16:colId xmlns:a16="http://schemas.microsoft.com/office/drawing/2014/main" val="4275362441"/>
                        </a:ext>
                      </a:extLst>
                    </a:gridCol>
                    <a:gridCol w="2272004">
                      <a:extLst>
                        <a:ext uri="{9D8B030D-6E8A-4147-A177-3AD203B41FA5}">
                          <a16:colId xmlns:a16="http://schemas.microsoft.com/office/drawing/2014/main" val="1571447349"/>
                        </a:ext>
                      </a:extLst>
                    </a:gridCol>
                  </a:tblGrid>
                  <a:tr h="49739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func>
                                <m:funcPr>
                                  <m:ctrlPr>
                                    <a:rPr lang="zh-TW" sz="2400" i="1" kern="10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4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sz="24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</m:oMath>
                          </a14:m>
                          <a:r>
                            <a:rPr lang="zh-TW" sz="2400" kern="100" dirty="0">
                              <a:effectLst/>
                            </a:rPr>
                            <a:t>值</a:t>
                          </a:r>
                          <a:endParaRPr lang="zh-TW" sz="2400" kern="100" dirty="0">
                            <a:effectLst/>
                            <a:latin typeface="Calibri" panose="020F0502020204030204" pitchFamily="34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sz="2400" kern="100">
                              <a:effectLst/>
                            </a:rPr>
                            <a:t>角度類型</a:t>
                          </a:r>
                          <a:endParaRPr lang="zh-TW" sz="2400" kern="100">
                            <a:effectLst/>
                            <a:latin typeface="Calibri" panose="020F0502020204030204" pitchFamily="34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4239227758"/>
                      </a:ext>
                    </a:extLst>
                  </a:tr>
                  <a:tr h="49739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kern="100">
                                    <a:effectLst/>
                                    <a:latin typeface="Cambria Math" panose="02040503050406030204" pitchFamily="18" charset="0"/>
                                  </a:rPr>
                                  <m:t>&gt;0</m:t>
                                </m:r>
                              </m:oMath>
                            </m:oMathPara>
                          </a14:m>
                          <a:endParaRPr lang="zh-TW" sz="2400" kern="100">
                            <a:effectLst/>
                            <a:latin typeface="Calibri" panose="020F0502020204030204" pitchFamily="34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kern="100" dirty="0">
                              <a:effectLst/>
                            </a:rPr>
                            <a:t> </a:t>
                          </a:r>
                          <a:endParaRPr lang="zh-TW" sz="2400" kern="100" dirty="0">
                            <a:effectLst/>
                            <a:latin typeface="Calibri" panose="020F0502020204030204" pitchFamily="34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190878538"/>
                      </a:ext>
                    </a:extLst>
                  </a:tr>
                  <a:tr h="49739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kern="100">
                                    <a:effectLst/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zh-TW" sz="2400" kern="100">
                            <a:effectLst/>
                            <a:latin typeface="Calibri" panose="020F0502020204030204" pitchFamily="34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kern="100">
                              <a:effectLst/>
                            </a:rPr>
                            <a:t> </a:t>
                          </a:r>
                          <a:endParaRPr lang="zh-TW" sz="2400" kern="100">
                            <a:effectLst/>
                            <a:latin typeface="Calibri" panose="020F0502020204030204" pitchFamily="34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109879296"/>
                      </a:ext>
                    </a:extLst>
                  </a:tr>
                  <a:tr h="49739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kern="100">
                                    <a:effectLst/>
                                    <a:latin typeface="Cambria Math" panose="02040503050406030204" pitchFamily="18" charset="0"/>
                                  </a:rPr>
                                  <m:t>&lt;0</m:t>
                                </m:r>
                              </m:oMath>
                            </m:oMathPara>
                          </a14:m>
                          <a:endParaRPr lang="zh-TW" sz="2400" kern="100">
                            <a:effectLst/>
                            <a:latin typeface="Calibri" panose="020F0502020204030204" pitchFamily="34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kern="100" dirty="0">
                              <a:effectLst/>
                            </a:rPr>
                            <a:t> </a:t>
                          </a:r>
                          <a:endParaRPr lang="zh-TW" sz="2400" kern="100" dirty="0">
                            <a:effectLst/>
                            <a:latin typeface="Calibri" panose="020F0502020204030204" pitchFamily="34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90694392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表格 4">
                <a:extLst>
                  <a:ext uri="{FF2B5EF4-FFF2-40B4-BE49-F238E27FC236}">
                    <a16:creationId xmlns:a16="http://schemas.microsoft.com/office/drawing/2014/main" id="{EB386782-9DDB-4816-963A-FFEC33E7170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69215958"/>
                  </p:ext>
                </p:extLst>
              </p:nvPr>
            </p:nvGraphicFramePr>
            <p:xfrm>
              <a:off x="3610947" y="1509388"/>
              <a:ext cx="4544008" cy="1989592"/>
            </p:xfrm>
            <a:graphic>
              <a:graphicData uri="http://schemas.openxmlformats.org/drawingml/2006/table">
                <a:tbl>
                  <a:tblPr firstRow="1" firstCol="1" bandRow="1">
                    <a:tableStyleId>{3B4B98B0-60AC-42C2-AFA5-B58CD77FA1E5}</a:tableStyleId>
                  </a:tblPr>
                  <a:tblGrid>
                    <a:gridCol w="2272004">
                      <a:extLst>
                        <a:ext uri="{9D8B030D-6E8A-4147-A177-3AD203B41FA5}">
                          <a16:colId xmlns:a16="http://schemas.microsoft.com/office/drawing/2014/main" val="4275362441"/>
                        </a:ext>
                      </a:extLst>
                    </a:gridCol>
                    <a:gridCol w="2272004">
                      <a:extLst>
                        <a:ext uri="{9D8B030D-6E8A-4147-A177-3AD203B41FA5}">
                          <a16:colId xmlns:a16="http://schemas.microsoft.com/office/drawing/2014/main" val="1571447349"/>
                        </a:ext>
                      </a:extLst>
                    </a:gridCol>
                  </a:tblGrid>
                  <a:tr h="497398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68580" marR="68580" marT="0" marB="0">
                        <a:blipFill>
                          <a:blip r:embed="rId4"/>
                          <a:stretch>
                            <a:fillRect t="-19512" r="-100268" b="-3012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sz="2400" kern="100">
                              <a:effectLst/>
                            </a:rPr>
                            <a:t>角度類型</a:t>
                          </a:r>
                          <a:endParaRPr lang="zh-TW" sz="2400" kern="100">
                            <a:effectLst/>
                            <a:latin typeface="Calibri" panose="020F0502020204030204" pitchFamily="34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4239227758"/>
                      </a:ext>
                    </a:extLst>
                  </a:tr>
                  <a:tr h="497398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68580" marR="68580" marT="0" marB="0">
                        <a:blipFill>
                          <a:blip r:embed="rId4"/>
                          <a:stretch>
                            <a:fillRect t="-119512" r="-100268" b="-2012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kern="100" dirty="0">
                              <a:effectLst/>
                            </a:rPr>
                            <a:t> </a:t>
                          </a:r>
                          <a:endParaRPr lang="zh-TW" sz="2400" kern="100" dirty="0">
                            <a:effectLst/>
                            <a:latin typeface="Calibri" panose="020F0502020204030204" pitchFamily="34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190878538"/>
                      </a:ext>
                    </a:extLst>
                  </a:tr>
                  <a:tr h="497398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68580" marR="68580" marT="0" marB="0">
                        <a:blipFill>
                          <a:blip r:embed="rId4"/>
                          <a:stretch>
                            <a:fillRect t="-222222" r="-100268" b="-1037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kern="100">
                              <a:effectLst/>
                            </a:rPr>
                            <a:t> </a:t>
                          </a:r>
                          <a:endParaRPr lang="zh-TW" sz="2400" kern="100">
                            <a:effectLst/>
                            <a:latin typeface="Calibri" panose="020F0502020204030204" pitchFamily="34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109879296"/>
                      </a:ext>
                    </a:extLst>
                  </a:tr>
                  <a:tr h="497398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68580" marR="68580" marT="0" marB="0">
                        <a:blipFill>
                          <a:blip r:embed="rId4"/>
                          <a:stretch>
                            <a:fillRect t="-318293" r="-100268" b="-24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kern="100" dirty="0">
                              <a:effectLst/>
                            </a:rPr>
                            <a:t> </a:t>
                          </a:r>
                          <a:endParaRPr lang="zh-TW" sz="2400" kern="100" dirty="0">
                            <a:effectLst/>
                            <a:latin typeface="Calibri" panose="020F0502020204030204" pitchFamily="34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90694392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9" name="矩形 8">
            <a:extLst>
              <a:ext uri="{FF2B5EF4-FFF2-40B4-BE49-F238E27FC236}">
                <a16:creationId xmlns:a16="http://schemas.microsoft.com/office/drawing/2014/main" id="{CA9AE963-3FD7-4DC0-91DE-0FB39BB91361}"/>
              </a:ext>
            </a:extLst>
          </p:cNvPr>
          <p:cNvSpPr/>
          <p:nvPr/>
        </p:nvSpPr>
        <p:spPr>
          <a:xfrm>
            <a:off x="6095998" y="2030816"/>
            <a:ext cx="1796143" cy="4665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kern="100" dirty="0">
                <a:solidFill>
                  <a:srgbClr val="0070C0"/>
                </a:solidFill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銳角</a:t>
            </a:r>
            <a:endParaRPr lang="zh-TW" altLang="en-US" sz="24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83B5F7E8-68A3-49D2-AE91-10DB8C2C3CA6}"/>
              </a:ext>
            </a:extLst>
          </p:cNvPr>
          <p:cNvSpPr/>
          <p:nvPr/>
        </p:nvSpPr>
        <p:spPr>
          <a:xfrm>
            <a:off x="6095997" y="2552244"/>
            <a:ext cx="1796143" cy="4665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kern="100" dirty="0">
                <a:solidFill>
                  <a:srgbClr val="0070C0"/>
                </a:solidFill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直角</a:t>
            </a:r>
            <a:endParaRPr lang="zh-TW" altLang="en-US" sz="24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EA994EB5-65CD-4A53-80B8-6CCAEC9B5111}"/>
              </a:ext>
            </a:extLst>
          </p:cNvPr>
          <p:cNvSpPr/>
          <p:nvPr/>
        </p:nvSpPr>
        <p:spPr>
          <a:xfrm>
            <a:off x="6095996" y="3032449"/>
            <a:ext cx="1796143" cy="4665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kern="100" dirty="0">
                <a:solidFill>
                  <a:srgbClr val="0070C0"/>
                </a:solidFill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鈍角</a:t>
            </a:r>
            <a:endParaRPr lang="zh-TW" altLang="en-US" sz="24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" name="筆跡 1">
                <a:extLst>
                  <a:ext uri="{FF2B5EF4-FFF2-40B4-BE49-F238E27FC236}">
                    <a16:creationId xmlns:a16="http://schemas.microsoft.com/office/drawing/2014/main" id="{E817D2A8-E804-A6DD-82A5-9C815E9DDAEF}"/>
                  </a:ext>
                </a:extLst>
              </p14:cNvPr>
              <p14:cNvContentPartPr/>
              <p14:nvPr/>
            </p14:nvContentPartPr>
            <p14:xfrm>
              <a:off x="971640" y="1225440"/>
              <a:ext cx="9696600" cy="4756680"/>
            </p14:xfrm>
          </p:contentPart>
        </mc:Choice>
        <mc:Fallback>
          <p:pic>
            <p:nvPicPr>
              <p:cNvPr id="2" name="筆跡 1">
                <a:extLst>
                  <a:ext uri="{FF2B5EF4-FFF2-40B4-BE49-F238E27FC236}">
                    <a16:creationId xmlns:a16="http://schemas.microsoft.com/office/drawing/2014/main" id="{E817D2A8-E804-A6DD-82A5-9C815E9DDAE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62280" y="1216080"/>
                <a:ext cx="9715320" cy="4775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4791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字預留位置 3">
            <a:extLst>
              <a:ext uri="{FF2B5EF4-FFF2-40B4-BE49-F238E27FC236}">
                <a16:creationId xmlns:a16="http://schemas.microsoft.com/office/drawing/2014/main" id="{35F8CFC3-26E7-45AD-ACDB-1693AF35CF1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9pPr>
          </a:lstStyle>
          <a:p>
            <a:endParaRPr lang="zh-TW" altLang="en-US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361F0DBA-4F1D-4E45-B387-D201B1FB74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66343"/>
            <a:ext cx="10908792" cy="1362113"/>
          </a:xfrm>
        </p:spPr>
        <p:txBody>
          <a:bodyPr>
            <a:normAutofit/>
          </a:bodyPr>
          <a:lstStyle/>
          <a:p>
            <a:r>
              <a:rPr lang="zh-TW" altLang="en-US" sz="4000" dirty="0"/>
              <a:t>例題</a:t>
            </a:r>
            <a:r>
              <a:rPr lang="en-US" altLang="zh-TW" sz="4000" dirty="0"/>
              <a:t>3.</a:t>
            </a:r>
            <a:endParaRPr lang="zh-TW" altLang="en-US" sz="40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筆跡 2">
                <a:extLst>
                  <a:ext uri="{FF2B5EF4-FFF2-40B4-BE49-F238E27FC236}">
                    <a16:creationId xmlns:a16="http://schemas.microsoft.com/office/drawing/2014/main" id="{BA62A3D9-B5B4-13EC-CEFA-A247361DCD14}"/>
                  </a:ext>
                </a:extLst>
              </p14:cNvPr>
              <p14:cNvContentPartPr/>
              <p14:nvPr/>
            </p14:nvContentPartPr>
            <p14:xfrm>
              <a:off x="450720" y="2063880"/>
              <a:ext cx="11684520" cy="3918240"/>
            </p14:xfrm>
          </p:contentPart>
        </mc:Choice>
        <mc:Fallback>
          <p:pic>
            <p:nvPicPr>
              <p:cNvPr id="3" name="筆跡 2">
                <a:extLst>
                  <a:ext uri="{FF2B5EF4-FFF2-40B4-BE49-F238E27FC236}">
                    <a16:creationId xmlns:a16="http://schemas.microsoft.com/office/drawing/2014/main" id="{BA62A3D9-B5B4-13EC-CEFA-A247361DCD1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41360" y="2054520"/>
                <a:ext cx="11703240" cy="3936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52342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字預留位置 3">
            <a:extLst>
              <a:ext uri="{FF2B5EF4-FFF2-40B4-BE49-F238E27FC236}">
                <a16:creationId xmlns:a16="http://schemas.microsoft.com/office/drawing/2014/main" id="{35F8CFC3-26E7-45AD-ACDB-1693AF35CF1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9pPr>
          </a:lstStyle>
          <a:p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77833F5D-685D-4306-AF38-5CC204B2B83F}"/>
                  </a:ext>
                </a:extLst>
              </p:cNvPr>
              <p:cNvSpPr txBox="1"/>
              <p:nvPr/>
            </p:nvSpPr>
            <p:spPr>
              <a:xfrm>
                <a:off x="-1" y="0"/>
                <a:ext cx="12191999" cy="58572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TW" altLang="zh-TW" sz="3200" kern="100" dirty="0">
                    <a:effectLst/>
                    <a:latin typeface="Calibri" panose="020F0502020204030204" pitchFamily="34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三、向量內積的運算性質</a:t>
                </a:r>
                <a:endParaRPr lang="zh-TW" altLang="zh-TW" sz="3200" kern="100" dirty="0">
                  <a:effectLst/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  <a:p>
                <a:r>
                  <a:rPr lang="en-US" altLang="zh-TW" sz="2400" kern="100" dirty="0">
                    <a:effectLst/>
                    <a:latin typeface="標楷體" panose="03000509000000000000" pitchFamily="65" charset="-12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1. </a:t>
                </a:r>
                <a:r>
                  <a:rPr lang="zh-TW" altLang="zh-TW" sz="2400" kern="100" dirty="0">
                    <a:effectLst/>
                    <a:latin typeface="Calibri" panose="020F0502020204030204" pitchFamily="34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設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zh-TW" altLang="zh-TW" sz="24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TW" sz="2400" i="1" kern="100">
                            <a:effectLst/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</m:acc>
                  </m:oMath>
                </a14:m>
                <a:r>
                  <a:rPr lang="zh-TW" altLang="zh-TW" sz="2400" kern="100" dirty="0">
                    <a:effectLst/>
                    <a:latin typeface="Calibri" panose="020F0502020204030204" pitchFamily="34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、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zh-TW" altLang="zh-TW" sz="24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TW" sz="2400" i="1" kern="100">
                            <a:effectLst/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</m:acc>
                  </m:oMath>
                </a14:m>
                <a:r>
                  <a:rPr lang="zh-TW" altLang="zh-TW" sz="2400" kern="100" dirty="0">
                    <a:effectLst/>
                    <a:latin typeface="Calibri" panose="020F0502020204030204" pitchFamily="34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、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zh-TW" altLang="zh-TW" sz="24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TW" sz="2400" i="1" kern="100">
                            <a:effectLst/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𝑐</m:t>
                        </m:r>
                      </m:e>
                    </m:acc>
                  </m:oMath>
                </a14:m>
                <a:r>
                  <a:rPr lang="zh-TW" altLang="zh-TW" sz="2400" kern="100" dirty="0">
                    <a:effectLst/>
                    <a:latin typeface="Calibri" panose="020F0502020204030204" pitchFamily="34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為平面上的三個任意向量，</a:t>
                </a:r>
                <a14:m>
                  <m:oMath xmlns:m="http://schemas.openxmlformats.org/officeDocument/2006/math">
                    <m:r>
                      <a:rPr lang="en-US" altLang="zh-TW" sz="2400" i="1" kern="100">
                        <a:effectLst/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𝑟</m:t>
                    </m:r>
                  </m:oMath>
                </a14:m>
                <a:r>
                  <a:rPr lang="zh-TW" altLang="zh-TW" sz="2400" kern="100" dirty="0">
                    <a:effectLst/>
                    <a:latin typeface="Calibri" panose="020F0502020204030204" pitchFamily="34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為實數：</a:t>
                </a:r>
                <a:endParaRPr lang="zh-TW" altLang="zh-TW" sz="2400" kern="100" dirty="0">
                  <a:effectLst/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  <a:p>
                <a:r>
                  <a:rPr lang="en-US" altLang="zh-TW" sz="2400" kern="100" dirty="0">
                    <a:effectLst/>
                    <a:latin typeface="標楷體" panose="03000509000000000000" pitchFamily="65" charset="-12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   (1) 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zh-TW" altLang="zh-TW" sz="24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TW" sz="2400" i="1" kern="100">
                            <a:effectLst/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</m:acc>
                    <m:r>
                      <a:rPr lang="en-US" altLang="zh-TW" sz="2400" i="1" kern="100">
                        <a:effectLst/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∙</m:t>
                    </m:r>
                    <m:acc>
                      <m:accPr>
                        <m:chr m:val="⃑"/>
                        <m:ctrlPr>
                          <a:rPr lang="zh-TW" altLang="zh-TW" sz="24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TW" sz="2400" i="1" kern="100">
                            <a:effectLst/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</m:acc>
                    <m:r>
                      <a:rPr lang="en-US" altLang="zh-TW" sz="2400" i="1" kern="100">
                        <a:effectLst/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=</m:t>
                    </m:r>
                    <m:acc>
                      <m:accPr>
                        <m:chr m:val="⃑"/>
                        <m:ctrlPr>
                          <a:rPr lang="zh-TW" altLang="zh-TW" sz="24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TW" sz="2400" i="1" kern="100">
                            <a:effectLst/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</m:acc>
                    <m:r>
                      <a:rPr lang="en-US" altLang="zh-TW" sz="2400" i="1" kern="100">
                        <a:effectLst/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∙</m:t>
                    </m:r>
                    <m:acc>
                      <m:accPr>
                        <m:chr m:val="⃑"/>
                        <m:ctrlPr>
                          <a:rPr lang="zh-TW" altLang="zh-TW" sz="24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TW" sz="2400" i="1" kern="100">
                            <a:effectLst/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</m:acc>
                  </m:oMath>
                </a14:m>
                <a:endParaRPr lang="zh-TW" altLang="zh-TW" sz="2400" kern="100" dirty="0">
                  <a:effectLst/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  <a:p>
                <a:r>
                  <a:rPr lang="en-US" altLang="zh-TW" sz="2400" kern="100" dirty="0">
                    <a:effectLst/>
                    <a:latin typeface="標楷體" panose="03000509000000000000" pitchFamily="65" charset="-12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   (2) </a:t>
                </a:r>
                <a14:m>
                  <m:oMath xmlns:m="http://schemas.openxmlformats.org/officeDocument/2006/math">
                    <m:r>
                      <a:rPr lang="en-US" altLang="zh-TW" sz="2400" i="1" kern="100">
                        <a:effectLst/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TW" sz="2400" i="1" kern="100">
                        <a:effectLst/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𝑟</m:t>
                    </m:r>
                    <m:acc>
                      <m:accPr>
                        <m:chr m:val="⃑"/>
                        <m:ctrlPr>
                          <a:rPr lang="zh-TW" altLang="zh-TW" sz="24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TW" sz="2400" i="1" kern="100">
                            <a:effectLst/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</m:acc>
                    <m:r>
                      <a:rPr lang="en-US" altLang="zh-TW" sz="2400" i="1" kern="100">
                        <a:effectLst/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)∙</m:t>
                    </m:r>
                    <m:acc>
                      <m:accPr>
                        <m:chr m:val="⃑"/>
                        <m:ctrlPr>
                          <a:rPr lang="zh-TW" altLang="zh-TW" sz="24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TW" sz="2400" i="1" kern="100">
                            <a:effectLst/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</m:acc>
                    <m:r>
                      <a:rPr lang="en-US" altLang="zh-TW" sz="2400" i="1" kern="100">
                        <a:effectLst/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=</m:t>
                    </m:r>
                    <m:acc>
                      <m:accPr>
                        <m:chr m:val="⃑"/>
                        <m:ctrlPr>
                          <a:rPr lang="zh-TW" altLang="zh-TW" sz="2400" i="1" kern="100" smtClean="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TW" sz="2400" i="1" kern="10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</m:acc>
                    <m:r>
                      <a:rPr lang="en-US" altLang="zh-TW" sz="2400" i="1" kern="10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∙(</m:t>
                    </m:r>
                    <m:r>
                      <a:rPr lang="en-US" altLang="zh-TW" sz="2400" i="1" kern="10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𝑟</m:t>
                    </m:r>
                    <m:acc>
                      <m:accPr>
                        <m:chr m:val="⃑"/>
                        <m:ctrlPr>
                          <a:rPr lang="zh-TW" altLang="zh-TW" sz="2400" i="1" kern="10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TW" sz="2400" i="1" kern="10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</m:acc>
                    <m:r>
                      <a:rPr lang="en-US" altLang="zh-TW" sz="2400" i="1" kern="100" smtClean="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)</m:t>
                    </m:r>
                    <m:r>
                      <a:rPr lang="en-US" altLang="zh-TW" sz="2400" i="1" kern="100">
                        <a:effectLst/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TW" sz="2400" i="1" kern="100" smtClean="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𝑟</m:t>
                    </m:r>
                    <m:r>
                      <a:rPr lang="en-US" altLang="zh-TW" sz="2400" i="1" kern="100" smtClean="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(</m:t>
                    </m:r>
                    <m:acc>
                      <m:accPr>
                        <m:chr m:val="⃑"/>
                        <m:ctrlPr>
                          <a:rPr lang="zh-TW" altLang="zh-TW" sz="2400" i="1" kern="10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TW" sz="2400" i="1" kern="10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</m:acc>
                    <m:r>
                      <a:rPr lang="en-US" altLang="zh-TW" sz="2400" i="1" kern="10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∙</m:t>
                    </m:r>
                    <m:acc>
                      <m:accPr>
                        <m:chr m:val="⃑"/>
                        <m:ctrlPr>
                          <a:rPr lang="zh-TW" altLang="zh-TW" sz="2400" i="1" kern="10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TW" sz="2400" i="1" kern="10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</m:acc>
                    <m:r>
                      <a:rPr lang="en-US" altLang="zh-TW" sz="2400" i="1" kern="10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zh-TW" altLang="zh-TW" sz="2400" kern="100" dirty="0">
                  <a:solidFill>
                    <a:srgbClr val="FF0000"/>
                  </a:solidFill>
                  <a:effectLst/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  <a:p>
                <a:r>
                  <a:rPr lang="en-US" altLang="zh-TW" sz="2400" kern="100" dirty="0">
                    <a:effectLst/>
                    <a:latin typeface="標楷體" panose="03000509000000000000" pitchFamily="65" charset="-12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   (3) 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zh-TW" altLang="zh-TW" sz="24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TW" sz="2400" i="1" kern="100">
                            <a:effectLst/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</m:acc>
                    <m:r>
                      <a:rPr lang="en-US" altLang="zh-TW" sz="2400" i="1" kern="100">
                        <a:effectLst/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∙</m:t>
                    </m:r>
                    <m:d>
                      <m:dPr>
                        <m:ctrlPr>
                          <a:rPr lang="zh-TW" altLang="zh-TW" sz="24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acc>
                          <m:accPr>
                            <m:chr m:val="⃑"/>
                            <m:ctrlPr>
                              <a:rPr lang="zh-TW" altLang="zh-TW" sz="2400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sz="2400" i="1" kern="100">
                                <a:effectLst/>
                                <a:latin typeface="Cambria Math" panose="02040503050406030204" pitchFamily="18" charset="0"/>
                                <a:ea typeface="標楷體" panose="03000509000000000000" pitchFamily="65" charset="-120"/>
                                <a:cs typeface="Times New Roman" panose="02020603050405020304" pitchFamily="18" charset="0"/>
                              </a:rPr>
                              <m:t>𝑏</m:t>
                            </m:r>
                          </m:e>
                        </m:acc>
                        <m:r>
                          <a:rPr lang="en-US" altLang="zh-TW" sz="2400" i="1" kern="100">
                            <a:effectLst/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+</m:t>
                        </m:r>
                        <m:acc>
                          <m:accPr>
                            <m:chr m:val="⃑"/>
                            <m:ctrlPr>
                              <a:rPr lang="zh-TW" altLang="zh-TW" sz="2400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sz="2400" i="1" kern="100">
                                <a:effectLst/>
                                <a:latin typeface="Cambria Math" panose="02040503050406030204" pitchFamily="18" charset="0"/>
                                <a:ea typeface="標楷體" panose="03000509000000000000" pitchFamily="65" charset="-120"/>
                                <a:cs typeface="Times New Roman" panose="02020603050405020304" pitchFamily="18" charset="0"/>
                              </a:rPr>
                              <m:t>𝑐</m:t>
                            </m:r>
                          </m:e>
                        </m:acc>
                      </m:e>
                    </m:d>
                    <m:r>
                      <a:rPr lang="en-US" altLang="zh-TW" sz="2400" i="1" kern="100">
                        <a:effectLst/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=</m:t>
                    </m:r>
                    <m:acc>
                      <m:accPr>
                        <m:chr m:val="⃑"/>
                        <m:ctrlPr>
                          <a:rPr lang="zh-TW" altLang="zh-TW" sz="24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TW" sz="2400" i="1" kern="100">
                            <a:effectLst/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</m:acc>
                    <m:r>
                      <a:rPr lang="en-US" altLang="zh-TW" sz="2400" i="1" kern="100">
                        <a:effectLst/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∙</m:t>
                    </m:r>
                    <m:acc>
                      <m:accPr>
                        <m:chr m:val="⃑"/>
                        <m:ctrlPr>
                          <a:rPr lang="zh-TW" altLang="zh-TW" sz="24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TW" sz="2400" i="1" kern="100">
                            <a:effectLst/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</m:acc>
                    <m:r>
                      <a:rPr lang="en-US" altLang="zh-TW" sz="2400" i="1" kern="100">
                        <a:effectLst/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+</m:t>
                    </m:r>
                    <m:acc>
                      <m:accPr>
                        <m:chr m:val="⃑"/>
                        <m:ctrlPr>
                          <a:rPr lang="zh-TW" altLang="zh-TW" sz="24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TW" sz="2400" i="1" kern="100">
                            <a:effectLst/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</m:acc>
                    <m:r>
                      <a:rPr lang="en-US" altLang="zh-TW" sz="2400" i="1" kern="100">
                        <a:effectLst/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∙</m:t>
                    </m:r>
                    <m:acc>
                      <m:accPr>
                        <m:chr m:val="⃑"/>
                        <m:ctrlPr>
                          <a:rPr lang="zh-TW" altLang="zh-TW" sz="24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TW" sz="2400" i="1" kern="100">
                            <a:effectLst/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𝑐</m:t>
                        </m:r>
                      </m:e>
                    </m:acc>
                  </m:oMath>
                </a14:m>
                <a:endParaRPr lang="zh-TW" altLang="zh-TW" sz="2400" kern="100" dirty="0">
                  <a:effectLst/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  <a:p>
                <a:r>
                  <a:rPr lang="en-US" altLang="zh-TW" sz="2400" kern="100" dirty="0">
                    <a:effectLst/>
                    <a:latin typeface="標楷體" panose="03000509000000000000" pitchFamily="65" charset="-12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   (4) 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zh-TW" altLang="zh-TW" sz="2400" i="1" kern="100" smtClean="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TW" sz="2400" i="1" kern="10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</m:acc>
                    <m:r>
                      <a:rPr lang="en-US" altLang="zh-TW" sz="2400" i="1" kern="10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∙</m:t>
                    </m:r>
                    <m:acc>
                      <m:accPr>
                        <m:chr m:val="⃑"/>
                        <m:ctrlPr>
                          <a:rPr lang="zh-TW" altLang="zh-TW" sz="2400" i="1" kern="10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TW" sz="2400" i="1" kern="10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</m:acc>
                    <m:r>
                      <a:rPr lang="en-US" altLang="zh-TW" sz="2400" i="1" kern="10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=</m:t>
                    </m:r>
                    <m:sSup>
                      <m:sSupPr>
                        <m:ctrlPr>
                          <a:rPr lang="zh-TW" altLang="zh-TW" sz="2400" i="1" kern="10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zh-TW" altLang="zh-TW" sz="2400" i="1" kern="100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⃑"/>
                                <m:ctrlPr>
                                  <a:rPr lang="zh-TW" altLang="zh-TW" sz="2400" i="1" kern="100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TW" sz="2400" i="1" kern="100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標楷體" panose="03000509000000000000" pitchFamily="65" charset="-120"/>
                                    <a:cs typeface="Times New Roman" panose="02020603050405020304" pitchFamily="18" charset="0"/>
                                  </a:rPr>
                                  <m:t>𝑎</m:t>
                                </m:r>
                              </m:e>
                            </m:acc>
                          </m:e>
                        </m:d>
                      </m:e>
                      <m:sup>
                        <m:r>
                          <a:rPr lang="en-US" altLang="zh-TW" sz="2400" i="1" kern="10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TW" sz="2400" i="1" kern="10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≥0</m:t>
                    </m:r>
                  </m:oMath>
                </a14:m>
                <a:endParaRPr lang="en-US" altLang="zh-TW" sz="2400" kern="100" dirty="0">
                  <a:solidFill>
                    <a:srgbClr val="FF0000"/>
                  </a:solidFill>
                  <a:effectLst/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  <a:p>
                <a:endParaRPr lang="en-US" altLang="zh-TW" sz="2400" kern="100" dirty="0"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  <a:p>
                <a:r>
                  <a:rPr lang="en-US" altLang="zh-TW" sz="2400" kern="100" dirty="0">
                    <a:effectLst/>
                    <a:latin typeface="標楷體" panose="03000509000000000000" pitchFamily="65" charset="-12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2. </a:t>
                </a:r>
                <a:r>
                  <a:rPr lang="zh-TW" altLang="zh-TW" sz="2400" kern="100" dirty="0">
                    <a:effectLst/>
                    <a:latin typeface="Calibri" panose="020F0502020204030204" pitchFamily="34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平行向量</a:t>
                </a:r>
                <a:endParaRPr lang="zh-TW" altLang="zh-TW" sz="2400" kern="100" dirty="0">
                  <a:effectLst/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  <a:p>
                <a:r>
                  <a:rPr lang="en-US" altLang="zh-TW" sz="2400" kern="100" dirty="0">
                    <a:effectLst/>
                    <a:latin typeface="標楷體" panose="03000509000000000000" pitchFamily="65" charset="-12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   </a:t>
                </a:r>
                <a:r>
                  <a:rPr lang="zh-TW" altLang="zh-TW" sz="2400" kern="100" dirty="0">
                    <a:effectLst/>
                    <a:latin typeface="Calibri" panose="020F0502020204030204" pitchFamily="34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設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zh-TW" altLang="zh-TW" sz="24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TW" sz="2400" i="1" kern="100">
                            <a:effectLst/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</m:acc>
                    <m:r>
                      <a:rPr lang="en-US" altLang="zh-TW" sz="2400" i="1" kern="100">
                        <a:effectLst/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=(</m:t>
                    </m:r>
                    <m:sSub>
                      <m:sSubPr>
                        <m:ctrlPr>
                          <a:rPr lang="zh-TW" altLang="zh-TW" sz="24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2400" i="1" kern="100">
                            <a:effectLst/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2400" i="1" kern="100">
                            <a:effectLst/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sz="2400" i="1" kern="100">
                        <a:effectLst/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zh-TW" altLang="zh-TW" sz="24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2400" i="1" kern="100">
                            <a:effectLst/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TW" sz="2400" i="1" kern="100">
                            <a:effectLst/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sz="2400" i="1" kern="100">
                        <a:effectLst/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TW" altLang="zh-TW" sz="2400" kern="100" dirty="0">
                    <a:effectLst/>
                    <a:latin typeface="Calibri" panose="020F0502020204030204" pitchFamily="34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、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zh-TW" altLang="zh-TW" sz="24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TW" sz="2400" i="1" kern="100">
                            <a:effectLst/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</m:acc>
                    <m:r>
                      <a:rPr lang="en-US" altLang="zh-TW" sz="2400" i="1" kern="100">
                        <a:effectLst/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=(</m:t>
                    </m:r>
                    <m:sSub>
                      <m:sSubPr>
                        <m:ctrlPr>
                          <a:rPr lang="zh-TW" altLang="zh-TW" sz="24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2400" i="1" kern="100">
                            <a:effectLst/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2400" i="1" kern="100">
                            <a:effectLst/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TW" sz="2400" i="1" kern="100">
                        <a:effectLst/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zh-TW" altLang="zh-TW" sz="24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2400" i="1" kern="100">
                            <a:effectLst/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TW" sz="2400" i="1" kern="100">
                            <a:effectLst/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TW" sz="2400" i="1" kern="100">
                        <a:effectLst/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TW" altLang="zh-TW" sz="2400" kern="100" dirty="0">
                    <a:effectLst/>
                    <a:latin typeface="Calibri" panose="020F0502020204030204" pitchFamily="34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，若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zh-TW" altLang="zh-TW" sz="2400" i="1" kern="100" smtClean="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TW" sz="2400" i="1" kern="10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</m:acc>
                  </m:oMath>
                </a14:m>
                <a:r>
                  <a:rPr lang="en-US" altLang="zh-TW" sz="2400" kern="100" dirty="0">
                    <a:solidFill>
                      <a:srgbClr val="FF0000"/>
                    </a:solidFill>
                    <a:effectLst/>
                    <a:latin typeface="標楷體" panose="03000509000000000000" pitchFamily="65" charset="-12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//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zh-TW" altLang="zh-TW" sz="2400" i="1" kern="10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TW" sz="2400" i="1" kern="10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</m:acc>
                  </m:oMath>
                </a14:m>
                <a:r>
                  <a:rPr lang="zh-TW" altLang="zh-TW" sz="2400" kern="100" dirty="0">
                    <a:effectLst/>
                    <a:latin typeface="Calibri" panose="020F0502020204030204" pitchFamily="34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，則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zh-TW" altLang="zh-TW" sz="2400" i="1" kern="100" smtClean="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TW" sz="2400" i="1" kern="10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</m:acc>
                    <m:r>
                      <a:rPr lang="en-US" altLang="zh-TW" sz="2400" i="1" kern="10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TW" sz="2400" i="1" kern="10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𝑟</m:t>
                    </m:r>
                    <m:acc>
                      <m:accPr>
                        <m:chr m:val="⃑"/>
                        <m:ctrlPr>
                          <a:rPr lang="zh-TW" altLang="zh-TW" sz="2400" i="1" kern="10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TW" sz="2400" i="1" kern="10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</m:acc>
                  </m:oMath>
                </a14:m>
                <a:r>
                  <a:rPr lang="zh-TW" altLang="zh-TW" sz="2400" kern="100" dirty="0">
                    <a:effectLst/>
                    <a:latin typeface="Calibri" panose="020F0502020204030204" pitchFamily="34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，即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TW" altLang="zh-TW" sz="24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zh-TW" altLang="zh-TW" sz="2400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 kern="100">
                                <a:effectLst/>
                                <a:latin typeface="Cambria Math" panose="02040503050406030204" pitchFamily="18" charset="0"/>
                                <a:ea typeface="標楷體" panose="03000509000000000000" pitchFamily="65" charset="-12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2400" i="1" kern="100">
                                <a:effectLst/>
                                <a:latin typeface="Cambria Math" panose="02040503050406030204" pitchFamily="18" charset="0"/>
                                <a:ea typeface="標楷體" panose="03000509000000000000" pitchFamily="65" charset="-12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zh-TW" altLang="zh-TW" sz="2400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 kern="100">
                                <a:effectLst/>
                                <a:latin typeface="Cambria Math" panose="02040503050406030204" pitchFamily="18" charset="0"/>
                                <a:ea typeface="標楷體" panose="03000509000000000000" pitchFamily="65" charset="-12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2400" i="1" kern="100">
                                <a:effectLst/>
                                <a:latin typeface="Cambria Math" panose="02040503050406030204" pitchFamily="18" charset="0"/>
                                <a:ea typeface="標楷體" panose="03000509000000000000" pitchFamily="65" charset="-12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altLang="zh-TW" sz="2400" i="1" kern="100">
                        <a:effectLst/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zh-TW" altLang="zh-TW" sz="24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zh-TW" altLang="zh-TW" sz="2400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 kern="100">
                                <a:effectLst/>
                                <a:latin typeface="Cambria Math" panose="02040503050406030204" pitchFamily="18" charset="0"/>
                                <a:ea typeface="標楷體" panose="03000509000000000000" pitchFamily="65" charset="-120"/>
                                <a:cs typeface="Times New Roman" panose="020206030504050203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TW" sz="2400" i="1" kern="100">
                                <a:effectLst/>
                                <a:latin typeface="Cambria Math" panose="02040503050406030204" pitchFamily="18" charset="0"/>
                                <a:ea typeface="標楷體" panose="03000509000000000000" pitchFamily="65" charset="-12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zh-TW" altLang="zh-TW" sz="2400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 kern="100">
                                <a:effectLst/>
                                <a:latin typeface="Cambria Math" panose="02040503050406030204" pitchFamily="18" charset="0"/>
                                <a:ea typeface="標楷體" panose="03000509000000000000" pitchFamily="65" charset="-120"/>
                                <a:cs typeface="Times New Roman" panose="020206030504050203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TW" sz="2400" i="1" kern="100">
                                <a:effectLst/>
                                <a:latin typeface="Cambria Math" panose="02040503050406030204" pitchFamily="18" charset="0"/>
                                <a:ea typeface="標楷體" panose="03000509000000000000" pitchFamily="65" charset="-12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zh-TW" altLang="zh-TW" sz="2400" kern="100" dirty="0">
                    <a:effectLst/>
                    <a:latin typeface="Calibri" panose="020F0502020204030204" pitchFamily="34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。</a:t>
                </a:r>
                <a:endParaRPr lang="zh-TW" altLang="zh-TW" sz="2400" kern="100" dirty="0">
                  <a:effectLst/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  <a:p>
                <a:r>
                  <a:rPr lang="en-US" altLang="zh-TW" sz="2400" kern="100" dirty="0">
                    <a:effectLst/>
                    <a:latin typeface="標楷體" panose="03000509000000000000" pitchFamily="65" charset="-12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   (</a:t>
                </a:r>
                <a:r>
                  <a:rPr lang="zh-TW" altLang="zh-TW" sz="2400" kern="100" dirty="0">
                    <a:effectLst/>
                    <a:latin typeface="Calibri" panose="020F0502020204030204" pitchFamily="34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平行</a:t>
                </a:r>
                <a:r>
                  <a:rPr lang="en-US" altLang="zh-TW" sz="2400" u="sng" kern="100" dirty="0">
                    <a:effectLst/>
                    <a:latin typeface="Calibri" panose="020F0502020204030204" pitchFamily="34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       </a:t>
                </a:r>
                <a:r>
                  <a:rPr lang="zh-TW" altLang="en-US" sz="2400" u="sng" kern="100" dirty="0">
                    <a:effectLst/>
                    <a:latin typeface="Calibri" panose="020F0502020204030204" pitchFamily="34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        </a:t>
                </a:r>
                <a:r>
                  <a:rPr lang="en-US" altLang="zh-TW" sz="2400" u="sng" kern="100" dirty="0">
                    <a:effectLst/>
                    <a:latin typeface="Calibri" panose="020F0502020204030204" pitchFamily="34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        </a:t>
                </a:r>
                <a:r>
                  <a:rPr lang="en-US" altLang="zh-TW" sz="2400" kern="100" dirty="0">
                    <a:effectLst/>
                    <a:latin typeface="Calibri" panose="020F0502020204030204" pitchFamily="34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)</a:t>
                </a:r>
                <a:endParaRPr lang="zh-TW" altLang="zh-TW" sz="2400" kern="100" dirty="0">
                  <a:effectLst/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  <a:p>
                <a:r>
                  <a:rPr lang="en-US" altLang="zh-TW" sz="2400" kern="100" dirty="0">
                    <a:effectLst/>
                    <a:latin typeface="標楷體" panose="03000509000000000000" pitchFamily="65" charset="-12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 </a:t>
                </a:r>
                <a:endParaRPr lang="zh-TW" altLang="zh-TW" sz="2400" kern="100" dirty="0">
                  <a:effectLst/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  <a:p>
                <a:r>
                  <a:rPr lang="en-US" altLang="zh-TW" sz="2400" kern="100" dirty="0">
                    <a:effectLst/>
                    <a:latin typeface="標楷體" panose="03000509000000000000" pitchFamily="65" charset="-12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3. </a:t>
                </a:r>
                <a:r>
                  <a:rPr lang="zh-TW" altLang="zh-TW" sz="2400" kern="100" dirty="0">
                    <a:effectLst/>
                    <a:latin typeface="Calibri" panose="020F0502020204030204" pitchFamily="34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垂直向量</a:t>
                </a:r>
                <a:endParaRPr lang="zh-TW" altLang="zh-TW" sz="2400" kern="100" dirty="0">
                  <a:effectLst/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  <a:p>
                <a:r>
                  <a:rPr lang="en-US" altLang="zh-TW" sz="2400" kern="100" dirty="0">
                    <a:effectLst/>
                    <a:latin typeface="標楷體" panose="03000509000000000000" pitchFamily="65" charset="-12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   </a:t>
                </a:r>
                <a:r>
                  <a:rPr lang="zh-TW" altLang="zh-TW" sz="2400" kern="100" dirty="0">
                    <a:effectLst/>
                    <a:latin typeface="Calibri" panose="020F0502020204030204" pitchFamily="34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設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zh-TW" altLang="zh-TW" sz="24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TW" sz="2400" i="1" kern="100">
                            <a:effectLst/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</m:acc>
                    <m:r>
                      <a:rPr lang="en-US" altLang="zh-TW" sz="2400" i="1" kern="100">
                        <a:effectLst/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=(</m:t>
                    </m:r>
                    <m:sSub>
                      <m:sSubPr>
                        <m:ctrlPr>
                          <a:rPr lang="zh-TW" altLang="zh-TW" sz="24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2400" i="1" kern="100">
                            <a:effectLst/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2400" i="1" kern="100">
                            <a:effectLst/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sz="2400" i="1" kern="100">
                        <a:effectLst/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zh-TW" altLang="zh-TW" sz="24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2400" i="1" kern="100">
                            <a:effectLst/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TW" sz="2400" i="1" kern="100">
                            <a:effectLst/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sz="2400" i="1" kern="100">
                        <a:effectLst/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TW" altLang="zh-TW" sz="2400" kern="100" dirty="0">
                    <a:effectLst/>
                    <a:latin typeface="Calibri" panose="020F0502020204030204" pitchFamily="34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、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zh-TW" altLang="zh-TW" sz="24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TW" sz="2400" i="1" kern="100">
                            <a:effectLst/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</m:acc>
                    <m:r>
                      <a:rPr lang="en-US" altLang="zh-TW" sz="2400" i="1" kern="100">
                        <a:effectLst/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=(</m:t>
                    </m:r>
                    <m:sSub>
                      <m:sSubPr>
                        <m:ctrlPr>
                          <a:rPr lang="zh-TW" altLang="zh-TW" sz="24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2400" i="1" kern="100">
                            <a:effectLst/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2400" i="1" kern="100">
                            <a:effectLst/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TW" sz="2400" i="1" kern="100">
                        <a:effectLst/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zh-TW" altLang="zh-TW" sz="24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2400" i="1" kern="100">
                            <a:effectLst/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TW" sz="2400" i="1" kern="100">
                            <a:effectLst/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TW" sz="2400" i="1" kern="100">
                        <a:effectLst/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TW" altLang="zh-TW" sz="2400" kern="100" dirty="0">
                    <a:effectLst/>
                    <a:latin typeface="Calibri" panose="020F0502020204030204" pitchFamily="34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，若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zh-TW" altLang="zh-TW" sz="2400" i="1" kern="100" smtClean="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TW" sz="2400" i="1" kern="10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</m:acc>
                    <m:r>
                      <a:rPr lang="en-US" altLang="zh-TW" sz="2400" i="1" kern="10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⊥</m:t>
                    </m:r>
                    <m:acc>
                      <m:accPr>
                        <m:chr m:val="⃑"/>
                        <m:ctrlPr>
                          <a:rPr lang="zh-TW" altLang="zh-TW" sz="2400" i="1" kern="10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TW" sz="2400" i="1" kern="10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</m:acc>
                  </m:oMath>
                </a14:m>
                <a:r>
                  <a:rPr lang="zh-TW" altLang="zh-TW" sz="2400" kern="100" dirty="0">
                    <a:effectLst/>
                    <a:latin typeface="Calibri" panose="020F0502020204030204" pitchFamily="34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，則</a:t>
                </a:r>
                <a:r>
                  <a:rPr lang="en-US" altLang="zh-TW" sz="2400" u="sng" kern="100" dirty="0">
                    <a:effectLst/>
                    <a:latin typeface="Calibri" panose="020F0502020204030204" pitchFamily="34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                  </a:t>
                </a:r>
                <a:r>
                  <a:rPr lang="zh-TW" altLang="zh-TW" sz="2400" kern="100" dirty="0">
                    <a:effectLst/>
                    <a:latin typeface="Calibri" panose="020F0502020204030204" pitchFamily="34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，即</a:t>
                </a:r>
                <a:r>
                  <a:rPr lang="en-US" altLang="zh-TW" sz="2400" u="sng" kern="100" dirty="0">
                    <a:effectLst/>
                    <a:latin typeface="Calibri" panose="020F0502020204030204" pitchFamily="34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                                </a:t>
                </a:r>
                <a:r>
                  <a:rPr lang="zh-TW" altLang="zh-TW" sz="2400" kern="100" dirty="0">
                    <a:effectLst/>
                    <a:latin typeface="Calibri" panose="020F0502020204030204" pitchFamily="34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。</a:t>
                </a:r>
                <a:endParaRPr lang="zh-TW" altLang="zh-TW" sz="2400" kern="100" dirty="0">
                  <a:effectLst/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  <a:p>
                <a:endParaRPr lang="zh-TW" altLang="zh-TW" sz="2400" kern="100" dirty="0">
                  <a:effectLst/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77833F5D-685D-4306-AF38-5CC204B2B8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" y="0"/>
                <a:ext cx="12191999" cy="5857244"/>
              </a:xfrm>
              <a:prstGeom prst="rect">
                <a:avLst/>
              </a:prstGeom>
              <a:blipFill>
                <a:blip r:embed="rId3"/>
                <a:stretch>
                  <a:fillRect l="-1250" t="-145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矩形 6">
            <a:extLst>
              <a:ext uri="{FF2B5EF4-FFF2-40B4-BE49-F238E27FC236}">
                <a16:creationId xmlns:a16="http://schemas.microsoft.com/office/drawing/2014/main" id="{D805BC10-39F0-496E-B182-5ABD42276C2B}"/>
              </a:ext>
            </a:extLst>
          </p:cNvPr>
          <p:cNvSpPr/>
          <p:nvPr/>
        </p:nvSpPr>
        <p:spPr>
          <a:xfrm>
            <a:off x="1181909" y="3803944"/>
            <a:ext cx="1796143" cy="4665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kern="100" dirty="0">
                <a:solidFill>
                  <a:srgbClr val="0070C0"/>
                </a:solidFill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分量呈比例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8DD58B35-7178-4636-BDAC-A6E0EA323DEC}"/>
                  </a:ext>
                </a:extLst>
              </p:cNvPr>
              <p:cNvSpPr/>
              <p:nvPr/>
            </p:nvSpPr>
            <p:spPr>
              <a:xfrm>
                <a:off x="5923052" y="4924182"/>
                <a:ext cx="1796143" cy="46653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zh-TW" altLang="zh-TW" sz="2400" i="1" kern="10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en-US" altLang="zh-TW" sz="2400" i="1" kern="10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</m:acc>
                      <m:r>
                        <a:rPr lang="en-US" altLang="zh-TW" sz="2400" i="1" kern="10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∙</m:t>
                      </m:r>
                      <m:acc>
                        <m:accPr>
                          <m:chr m:val="⃑"/>
                          <m:ctrlPr>
                            <a:rPr lang="zh-TW" altLang="zh-TW" sz="2400" i="1" kern="10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en-US" altLang="zh-TW" sz="2400" b="0" i="1" kern="10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𝑏</m:t>
                          </m:r>
                        </m:e>
                      </m:acc>
                      <m:r>
                        <a:rPr lang="en-US" altLang="zh-TW" sz="2400" i="1" kern="10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TW" sz="2400" b="0" i="1" kern="10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0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8DD58B35-7178-4636-BDAC-A6E0EA323D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3052" y="4924182"/>
                <a:ext cx="1796143" cy="4665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A999D554-4232-40ED-8923-7AF39D26930B}"/>
                  </a:ext>
                </a:extLst>
              </p:cNvPr>
              <p:cNvSpPr/>
              <p:nvPr/>
            </p:nvSpPr>
            <p:spPr>
              <a:xfrm>
                <a:off x="7871892" y="4924181"/>
                <a:ext cx="2482705" cy="46653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zh-TW" sz="2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TW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zh-TW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TW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TW" altLang="en-US" sz="24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A999D554-4232-40ED-8923-7AF39D2693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1892" y="4924181"/>
                <a:ext cx="2482705" cy="466531"/>
              </a:xfrm>
              <a:prstGeom prst="rect">
                <a:avLst/>
              </a:prstGeom>
              <a:blipFill>
                <a:blip r:embed="rId5"/>
                <a:stretch>
                  <a:fillRect b="-1052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" name="筆跡 1">
                <a:extLst>
                  <a:ext uri="{FF2B5EF4-FFF2-40B4-BE49-F238E27FC236}">
                    <a16:creationId xmlns:a16="http://schemas.microsoft.com/office/drawing/2014/main" id="{C3A5A400-5772-71DD-2C06-F8454DC8EA36}"/>
                  </a:ext>
                </a:extLst>
              </p14:cNvPr>
              <p14:cNvContentPartPr/>
              <p14:nvPr/>
            </p14:nvContentPartPr>
            <p14:xfrm>
              <a:off x="171360" y="799920"/>
              <a:ext cx="10687320" cy="5036040"/>
            </p14:xfrm>
          </p:contentPart>
        </mc:Choice>
        <mc:Fallback>
          <p:pic>
            <p:nvPicPr>
              <p:cNvPr id="2" name="筆跡 1">
                <a:extLst>
                  <a:ext uri="{FF2B5EF4-FFF2-40B4-BE49-F238E27FC236}">
                    <a16:creationId xmlns:a16="http://schemas.microsoft.com/office/drawing/2014/main" id="{C3A5A400-5772-71DD-2C06-F8454DC8EA3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62000" y="790560"/>
                <a:ext cx="10706040" cy="5054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53693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/>
      <p:bldP spid="10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字預留位置 3">
            <a:extLst>
              <a:ext uri="{FF2B5EF4-FFF2-40B4-BE49-F238E27FC236}">
                <a16:creationId xmlns:a16="http://schemas.microsoft.com/office/drawing/2014/main" id="{35F8CFC3-26E7-45AD-ACDB-1693AF35CF1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9pPr>
          </a:lstStyle>
          <a:p>
            <a:endParaRPr lang="zh-TW" altLang="en-US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361F0DBA-4F1D-4E45-B387-D201B1FB74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66343"/>
            <a:ext cx="10908792" cy="1362113"/>
          </a:xfrm>
        </p:spPr>
        <p:txBody>
          <a:bodyPr>
            <a:normAutofit/>
          </a:bodyPr>
          <a:lstStyle/>
          <a:p>
            <a:r>
              <a:rPr lang="zh-TW" altLang="en-US" sz="4000" dirty="0"/>
              <a:t>例題</a:t>
            </a:r>
            <a:r>
              <a:rPr lang="en-US" altLang="zh-TW" sz="4000" dirty="0"/>
              <a:t>4.</a:t>
            </a:r>
            <a:endParaRPr lang="zh-TW" altLang="en-US" sz="40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筆跡 2">
                <a:extLst>
                  <a:ext uri="{FF2B5EF4-FFF2-40B4-BE49-F238E27FC236}">
                    <a16:creationId xmlns:a16="http://schemas.microsoft.com/office/drawing/2014/main" id="{58DBA35F-BC69-DB0F-1644-A7AEAB30AB16}"/>
                  </a:ext>
                </a:extLst>
              </p14:cNvPr>
              <p14:cNvContentPartPr/>
              <p14:nvPr/>
            </p14:nvContentPartPr>
            <p14:xfrm>
              <a:off x="266760" y="1898640"/>
              <a:ext cx="5886720" cy="3842280"/>
            </p14:xfrm>
          </p:contentPart>
        </mc:Choice>
        <mc:Fallback>
          <p:pic>
            <p:nvPicPr>
              <p:cNvPr id="3" name="筆跡 2">
                <a:extLst>
                  <a:ext uri="{FF2B5EF4-FFF2-40B4-BE49-F238E27FC236}">
                    <a16:creationId xmlns:a16="http://schemas.microsoft.com/office/drawing/2014/main" id="{58DBA35F-BC69-DB0F-1644-A7AEAB30AB1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57400" y="1889280"/>
                <a:ext cx="5905440" cy="3861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63942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字預留位置 3">
            <a:extLst>
              <a:ext uri="{FF2B5EF4-FFF2-40B4-BE49-F238E27FC236}">
                <a16:creationId xmlns:a16="http://schemas.microsoft.com/office/drawing/2014/main" id="{35F8CFC3-26E7-45AD-ACDB-1693AF35CF1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9pPr>
          </a:lstStyle>
          <a:p>
            <a:endParaRPr lang="zh-TW" altLang="en-US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361F0DBA-4F1D-4E45-B387-D201B1FB74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66343"/>
            <a:ext cx="10908792" cy="1362113"/>
          </a:xfrm>
        </p:spPr>
        <p:txBody>
          <a:bodyPr>
            <a:normAutofit/>
          </a:bodyPr>
          <a:lstStyle/>
          <a:p>
            <a:r>
              <a:rPr lang="zh-TW" altLang="en-US" sz="4000" dirty="0"/>
              <a:t>例題</a:t>
            </a:r>
            <a:r>
              <a:rPr lang="en-US" altLang="zh-TW" sz="4000" dirty="0"/>
              <a:t>5.</a:t>
            </a:r>
            <a:endParaRPr lang="zh-TW" altLang="en-US" sz="40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筆跡 2">
                <a:extLst>
                  <a:ext uri="{FF2B5EF4-FFF2-40B4-BE49-F238E27FC236}">
                    <a16:creationId xmlns:a16="http://schemas.microsoft.com/office/drawing/2014/main" id="{011D5461-1931-5E9C-D10D-16CDFD4DE422}"/>
                  </a:ext>
                </a:extLst>
              </p14:cNvPr>
              <p14:cNvContentPartPr/>
              <p14:nvPr/>
            </p14:nvContentPartPr>
            <p14:xfrm>
              <a:off x="311040" y="1866960"/>
              <a:ext cx="11328840" cy="4680360"/>
            </p14:xfrm>
          </p:contentPart>
        </mc:Choice>
        <mc:Fallback>
          <p:pic>
            <p:nvPicPr>
              <p:cNvPr id="3" name="筆跡 2">
                <a:extLst>
                  <a:ext uri="{FF2B5EF4-FFF2-40B4-BE49-F238E27FC236}">
                    <a16:creationId xmlns:a16="http://schemas.microsoft.com/office/drawing/2014/main" id="{011D5461-1931-5E9C-D10D-16CDFD4DE42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01680" y="1857600"/>
                <a:ext cx="11347560" cy="469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50054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預留位置 3">
                <a:extLst>
                  <a:ext uri="{FF2B5EF4-FFF2-40B4-BE49-F238E27FC236}">
                    <a16:creationId xmlns:a16="http://schemas.microsoft.com/office/drawing/2014/main" id="{35F8CFC3-26E7-45AD-ACDB-1693AF35CF1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0" y="0"/>
                <a:ext cx="12192000" cy="6858000"/>
              </a:xfrm>
              <a:prstGeom prst="rect">
                <a:avLst/>
              </a:prstGeom>
            </p:spPr>
            <p:txBody>
              <a:bodyPr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00000"/>
                  </a:lnSpc>
                  <a:spcBef>
                    <a:spcPts val="1500"/>
                  </a:spcBef>
                  <a:buFont typeface="Wingdings" panose="05000000000000000000" pitchFamily="2" charset="2"/>
                  <a:buChar char="§"/>
                  <a:defRPr sz="2200" kern="1200">
                    <a:solidFill>
                      <a:schemeClr val="tx1"/>
                    </a:solidFill>
                    <a:latin typeface="Microsoft JhengHei UI" panose="020B0604030504040204" pitchFamily="34" charset="-120"/>
                    <a:ea typeface="Microsoft JhengHei UI" panose="020B0604030504040204" pitchFamily="34" charset="-120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Microsoft JhengHei UI" panose="020B0604030504040204" pitchFamily="34" charset="-120"/>
                    <a:ea typeface="Microsoft JhengHei UI" panose="020B0604030504040204" pitchFamily="34" charset="-120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Microsoft JhengHei UI" panose="020B0604030504040204" pitchFamily="34" charset="-120"/>
                    <a:ea typeface="Microsoft JhengHei UI" panose="020B0604030504040204" pitchFamily="34" charset="-120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Microsoft JhengHei UI" panose="020B0604030504040204" pitchFamily="34" charset="-120"/>
                    <a:ea typeface="Microsoft JhengHei UI" panose="020B0604030504040204" pitchFamily="34" charset="-120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Microsoft JhengHei UI" panose="020B0604030504040204" pitchFamily="34" charset="-120"/>
                    <a:ea typeface="Microsoft JhengHei UI" panose="020B0604030504040204" pitchFamily="34" charset="-120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Microsoft JhengHei UI" panose="020B0604030504040204" pitchFamily="34" charset="-120"/>
                    <a:ea typeface="Microsoft JhengHei UI" panose="020B0604030504040204" pitchFamily="34" charset="-120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Microsoft JhengHei UI" panose="020B0604030504040204" pitchFamily="34" charset="-120"/>
                    <a:ea typeface="Microsoft JhengHei UI" panose="020B0604030504040204" pitchFamily="34" charset="-120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Microsoft JhengHei UI" panose="020B0604030504040204" pitchFamily="34" charset="-120"/>
                    <a:ea typeface="Microsoft JhengHei UI" panose="020B0604030504040204" pitchFamily="34" charset="-120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Microsoft JhengHei UI" panose="020B0604030504040204" pitchFamily="34" charset="-120"/>
                    <a:ea typeface="Microsoft JhengHei UI" panose="020B0604030504040204" pitchFamily="34" charset="-120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zh-TW" altLang="zh-TW" sz="3200" kern="100" dirty="0">
                    <a:latin typeface="Calibri" panose="020F0502020204030204" pitchFamily="34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一、向量的定義</a:t>
                </a:r>
                <a:endParaRPr lang="zh-TW" altLang="zh-TW" sz="3200" kern="100" dirty="0"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altLang="zh-TW" sz="2400" kern="100" dirty="0">
                    <a:latin typeface="標楷體" panose="03000509000000000000" pitchFamily="65" charset="-12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1. </a:t>
                </a:r>
                <a:r>
                  <a:rPr lang="zh-TW" altLang="zh-TW" sz="2400" kern="100" dirty="0">
                    <a:latin typeface="Calibri" panose="020F0502020204030204" pitchFamily="34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有向線段</a:t>
                </a:r>
                <a:endParaRPr lang="zh-TW" altLang="zh-TW" sz="2400" kern="100" dirty="0"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altLang="zh-TW" sz="2400" kern="100" dirty="0">
                    <a:latin typeface="標楷體" panose="03000509000000000000" pitchFamily="65" charset="-12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   </a:t>
                </a:r>
                <a:r>
                  <a:rPr lang="zh-TW" altLang="zh-TW" sz="2400" kern="100" dirty="0">
                    <a:latin typeface="Calibri" panose="020F0502020204030204" pitchFamily="34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具有</a:t>
                </a:r>
                <a:r>
                  <a:rPr lang="zh-TW" altLang="en-US" sz="2400" u="sng" kern="100" dirty="0">
                    <a:latin typeface="Calibri" panose="020F0502020204030204" pitchFamily="34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         </a:t>
                </a:r>
                <a:r>
                  <a:rPr lang="zh-TW" altLang="zh-TW" sz="2400" kern="100" dirty="0">
                    <a:latin typeface="Calibri" panose="020F0502020204030204" pitchFamily="34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的線段，即為「</a:t>
                </a:r>
                <a:r>
                  <a:rPr lang="zh-TW" altLang="zh-TW" sz="2400" kern="100" dirty="0">
                    <a:solidFill>
                      <a:srgbClr val="FF0000"/>
                    </a:solidFill>
                    <a:latin typeface="Calibri" panose="020F0502020204030204" pitchFamily="34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有向線段</a:t>
                </a:r>
                <a:r>
                  <a:rPr lang="zh-TW" altLang="zh-TW" sz="2400" kern="100" dirty="0">
                    <a:latin typeface="Calibri" panose="020F0502020204030204" pitchFamily="34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」，以符號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zh-TW" altLang="zh-TW" sz="2400" i="1" kern="10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acc>
                          <m:accPr>
                            <m:chr m:val="⃑"/>
                            <m:ctrlPr>
                              <a:rPr lang="zh-TW" altLang="zh-TW" sz="2400" i="1" kern="1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sz="2400" i="1" kern="1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標楷體" panose="03000509000000000000" pitchFamily="65" charset="-120"/>
                                <a:cs typeface="Times New Roman" panose="02020603050405020304" pitchFamily="18" charset="0"/>
                              </a:rPr>
                              <m:t>𝐴𝐵</m:t>
                            </m:r>
                          </m:e>
                        </m:acc>
                      </m:e>
                    </m:d>
                    <m:r>
                      <a:rPr lang="en-US" altLang="zh-TW" sz="2400" i="1" kern="10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zh-TW" altLang="zh-TW" sz="2400" i="1" kern="1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TW" sz="2400" i="1" kern="1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𝐴𝐵</m:t>
                        </m:r>
                      </m:e>
                    </m:acc>
                  </m:oMath>
                </a14:m>
                <a:r>
                  <a:rPr lang="zh-TW" altLang="zh-TW" sz="2400" kern="100" dirty="0">
                    <a:latin typeface="Calibri" panose="020F0502020204030204" pitchFamily="34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表示，其中</a:t>
                </a:r>
                <a14:m>
                  <m:oMath xmlns:m="http://schemas.openxmlformats.org/officeDocument/2006/math">
                    <m:r>
                      <a:rPr lang="en-US" altLang="zh-TW" sz="2400" i="1" kern="100"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𝐴</m:t>
                    </m:r>
                  </m:oMath>
                </a14:m>
                <a:r>
                  <a:rPr lang="zh-TW" altLang="zh-TW" sz="2400" kern="100" dirty="0">
                    <a:latin typeface="Calibri" panose="020F0502020204030204" pitchFamily="34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為</a:t>
                </a:r>
                <a:r>
                  <a:rPr lang="zh-TW" altLang="zh-TW" sz="2400" kern="100" dirty="0">
                    <a:solidFill>
                      <a:srgbClr val="FF0000"/>
                    </a:solidFill>
                    <a:latin typeface="Calibri" panose="020F0502020204030204" pitchFamily="34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起點</a:t>
                </a:r>
                <a:r>
                  <a:rPr lang="zh-TW" altLang="zh-TW" sz="2400" kern="100" dirty="0">
                    <a:latin typeface="Calibri" panose="020F0502020204030204" pitchFamily="34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、</a:t>
                </a:r>
                <a14:m>
                  <m:oMath xmlns:m="http://schemas.openxmlformats.org/officeDocument/2006/math">
                    <m:r>
                      <a:rPr lang="en-US" altLang="zh-TW" sz="2400" i="1" kern="100"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𝐵</m:t>
                    </m:r>
                  </m:oMath>
                </a14:m>
                <a:r>
                  <a:rPr lang="zh-TW" altLang="zh-TW" sz="2400" kern="100" dirty="0">
                    <a:latin typeface="Calibri" panose="020F0502020204030204" pitchFamily="34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為</a:t>
                </a:r>
                <a:r>
                  <a:rPr lang="zh-TW" altLang="zh-TW" sz="2400" kern="100" dirty="0">
                    <a:solidFill>
                      <a:srgbClr val="FF0000"/>
                    </a:solidFill>
                    <a:latin typeface="Calibri" panose="020F0502020204030204" pitchFamily="34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終</a:t>
                </a:r>
                <a:r>
                  <a:rPr lang="zh-TW" altLang="en-US" sz="2400" kern="100" dirty="0">
                    <a:solidFill>
                      <a:srgbClr val="FF0000"/>
                    </a:solidFill>
                    <a:latin typeface="Calibri" panose="020F0502020204030204" pitchFamily="34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   </a:t>
                </a:r>
                <a:endParaRPr lang="en-US" altLang="zh-TW" sz="2400" kern="100" dirty="0">
                  <a:solidFill>
                    <a:srgbClr val="FF0000"/>
                  </a:solidFill>
                  <a:latin typeface="Calibri" panose="020F0502020204030204" pitchFamily="34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zh-TW" altLang="en-US" sz="2400" kern="100" dirty="0">
                    <a:solidFill>
                      <a:srgbClr val="FF0000"/>
                    </a:solidFill>
                    <a:latin typeface="Calibri" panose="020F0502020204030204" pitchFamily="34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       </a:t>
                </a:r>
                <a:r>
                  <a:rPr lang="zh-TW" altLang="zh-TW" sz="2400" kern="100" dirty="0">
                    <a:solidFill>
                      <a:srgbClr val="FF0000"/>
                    </a:solidFill>
                    <a:latin typeface="Calibri" panose="020F0502020204030204" pitchFamily="34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點</a:t>
                </a:r>
                <a:r>
                  <a:rPr lang="zh-TW" altLang="zh-TW" sz="2400" kern="100" dirty="0">
                    <a:latin typeface="Calibri" panose="020F0502020204030204" pitchFamily="34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。</a:t>
                </a:r>
                <a:endParaRPr lang="en-US" altLang="zh-TW" sz="2400" kern="100" dirty="0">
                  <a:latin typeface="Calibri" panose="020F0502020204030204" pitchFamily="34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zh-TW" altLang="zh-TW" sz="2400" kern="100" dirty="0"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altLang="zh-TW" sz="2400" kern="100" dirty="0">
                    <a:latin typeface="標楷體" panose="03000509000000000000" pitchFamily="65" charset="-12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2. </a:t>
                </a:r>
                <a:r>
                  <a:rPr lang="zh-TW" altLang="zh-TW" sz="2400" kern="100" dirty="0">
                    <a:latin typeface="Calibri" panose="020F0502020204030204" pitchFamily="34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向量</a:t>
                </a:r>
                <a:endParaRPr lang="zh-TW" altLang="zh-TW" sz="2400" kern="100" dirty="0"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altLang="zh-TW" sz="2400" kern="100" dirty="0">
                    <a:latin typeface="標楷體" panose="03000509000000000000" pitchFamily="65" charset="-12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   (1) </a:t>
                </a:r>
                <a:r>
                  <a:rPr lang="zh-TW" altLang="zh-TW" sz="2400" kern="100" dirty="0">
                    <a:latin typeface="Calibri" panose="020F0502020204030204" pitchFamily="34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定義</a:t>
                </a:r>
                <a:endParaRPr lang="zh-TW" altLang="zh-TW" sz="2400" kern="100" dirty="0"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altLang="zh-TW" sz="2400" kern="100" dirty="0">
                    <a:latin typeface="標楷體" panose="03000509000000000000" pitchFamily="65" charset="-12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       </a:t>
                </a:r>
                <a:r>
                  <a:rPr lang="zh-TW" altLang="zh-TW" sz="2400" kern="100" dirty="0">
                    <a:latin typeface="Calibri" panose="020F0502020204030204" pitchFamily="34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具有</a:t>
                </a:r>
                <a:r>
                  <a:rPr lang="zh-TW" altLang="en-US" sz="2400" u="sng" kern="100" dirty="0">
                    <a:latin typeface="Calibri" panose="020F0502020204030204" pitchFamily="34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         </a:t>
                </a:r>
                <a:r>
                  <a:rPr lang="zh-TW" altLang="zh-TW" sz="2400" kern="100" dirty="0">
                    <a:latin typeface="Calibri" panose="020F0502020204030204" pitchFamily="34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及</a:t>
                </a:r>
                <a:r>
                  <a:rPr lang="zh-TW" altLang="en-US" sz="2400" u="sng" kern="100" dirty="0">
                    <a:latin typeface="Calibri" panose="020F0502020204030204" pitchFamily="34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         </a:t>
                </a:r>
                <a:r>
                  <a:rPr lang="zh-TW" altLang="zh-TW" sz="2400" kern="100" dirty="0">
                    <a:latin typeface="Calibri" panose="020F0502020204030204" pitchFamily="34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的量，即稱為「</a:t>
                </a:r>
                <a:r>
                  <a:rPr lang="zh-TW" altLang="zh-TW" sz="2400" kern="100" dirty="0">
                    <a:solidFill>
                      <a:srgbClr val="FF0000"/>
                    </a:solidFill>
                    <a:latin typeface="Calibri" panose="020F0502020204030204" pitchFamily="34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向量</a:t>
                </a:r>
                <a:r>
                  <a:rPr lang="zh-TW" altLang="zh-TW" sz="2400" kern="100" dirty="0">
                    <a:latin typeface="Calibri" panose="020F0502020204030204" pitchFamily="34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」。</a:t>
                </a:r>
                <a:endParaRPr lang="zh-TW" altLang="zh-TW" sz="2400" kern="100" dirty="0"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altLang="zh-TW" sz="2400" kern="100" dirty="0">
                    <a:latin typeface="標楷體" panose="03000509000000000000" pitchFamily="65" charset="-12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   (2) </a:t>
                </a:r>
                <a:r>
                  <a:rPr lang="zh-TW" altLang="zh-TW" sz="2400" kern="100" dirty="0">
                    <a:latin typeface="Calibri" panose="020F0502020204030204" pitchFamily="34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以</a:t>
                </a:r>
                <a14:m>
                  <m:oMath xmlns:m="http://schemas.openxmlformats.org/officeDocument/2006/math">
                    <m:r>
                      <a:rPr lang="en-US" altLang="zh-TW" sz="2400" i="1" kern="100"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𝐴</m:t>
                    </m:r>
                  </m:oMath>
                </a14:m>
                <a:r>
                  <a:rPr lang="zh-TW" altLang="zh-TW" sz="2400" kern="100" dirty="0">
                    <a:latin typeface="Calibri" panose="020F0502020204030204" pitchFamily="34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為起點、</a:t>
                </a:r>
                <a14:m>
                  <m:oMath xmlns:m="http://schemas.openxmlformats.org/officeDocument/2006/math">
                    <m:r>
                      <a:rPr lang="en-US" altLang="zh-TW" sz="2400" i="1" kern="100"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𝐵</m:t>
                    </m:r>
                  </m:oMath>
                </a14:m>
                <a:r>
                  <a:rPr lang="zh-TW" altLang="zh-TW" sz="2400" kern="100" dirty="0">
                    <a:latin typeface="Calibri" panose="020F0502020204030204" pitchFamily="34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為終點的向量，以符號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zh-TW" altLang="zh-TW" sz="2400" i="1" kern="10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TW" sz="2400" i="1" kern="1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𝐴𝐵</m:t>
                        </m:r>
                      </m:e>
                    </m:acc>
                  </m:oMath>
                </a14:m>
                <a:r>
                  <a:rPr lang="zh-TW" altLang="zh-TW" sz="2400" kern="100" dirty="0">
                    <a:latin typeface="Calibri" panose="020F0502020204030204" pitchFamily="34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表示。</a:t>
                </a:r>
                <a:endParaRPr lang="zh-TW" altLang="zh-TW" sz="2400" kern="100" dirty="0"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8" name="文字預留位置 3">
                <a:extLst>
                  <a:ext uri="{FF2B5EF4-FFF2-40B4-BE49-F238E27FC236}">
                    <a16:creationId xmlns:a16="http://schemas.microsoft.com/office/drawing/2014/main" id="{35F8CFC3-26E7-45AD-ACDB-1693AF35CF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12192000" cy="6858000"/>
              </a:xfrm>
              <a:prstGeom prst="rect">
                <a:avLst/>
              </a:prstGeom>
              <a:blipFill>
                <a:blip r:embed="rId3"/>
                <a:stretch>
                  <a:fillRect l="-1250" t="-124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矩形 2">
            <a:extLst>
              <a:ext uri="{FF2B5EF4-FFF2-40B4-BE49-F238E27FC236}">
                <a16:creationId xmlns:a16="http://schemas.microsoft.com/office/drawing/2014/main" id="{E373B450-05EE-4EBF-97F3-53DC7072C4ED}"/>
              </a:ext>
            </a:extLst>
          </p:cNvPr>
          <p:cNvSpPr/>
          <p:nvPr/>
        </p:nvSpPr>
        <p:spPr>
          <a:xfrm>
            <a:off x="565296" y="1281899"/>
            <a:ext cx="1796143" cy="4665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kern="100" dirty="0">
                <a:solidFill>
                  <a:srgbClr val="0070C0"/>
                </a:solidFill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方向</a:t>
            </a:r>
            <a:endParaRPr lang="zh-TW" altLang="en-US" sz="24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6FBD0FD-CF33-49FD-908D-757E89E97C4D}"/>
              </a:ext>
            </a:extLst>
          </p:cNvPr>
          <p:cNvSpPr/>
          <p:nvPr/>
        </p:nvSpPr>
        <p:spPr>
          <a:xfrm>
            <a:off x="1179942" y="4069949"/>
            <a:ext cx="1796143" cy="4665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kern="100" dirty="0">
                <a:solidFill>
                  <a:srgbClr val="0070C0"/>
                </a:solidFill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大小</a:t>
            </a:r>
            <a:endParaRPr lang="zh-TW" altLang="en-US" sz="24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94FC4742-FDD9-408B-A1CB-B6C744E02593}"/>
              </a:ext>
            </a:extLst>
          </p:cNvPr>
          <p:cNvSpPr/>
          <p:nvPr/>
        </p:nvSpPr>
        <p:spPr>
          <a:xfrm>
            <a:off x="2078013" y="4069948"/>
            <a:ext cx="1796143" cy="4665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kern="100" dirty="0">
                <a:solidFill>
                  <a:srgbClr val="0070C0"/>
                </a:solidFill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方向</a:t>
            </a:r>
            <a:endParaRPr lang="zh-TW" altLang="en-US" sz="2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筆跡 1">
                <a:extLst>
                  <a:ext uri="{FF2B5EF4-FFF2-40B4-BE49-F238E27FC236}">
                    <a16:creationId xmlns:a16="http://schemas.microsoft.com/office/drawing/2014/main" id="{BE86782A-262E-8109-2740-8DB591908A74}"/>
                  </a:ext>
                </a:extLst>
              </p14:cNvPr>
              <p14:cNvContentPartPr/>
              <p14:nvPr/>
            </p14:nvContentPartPr>
            <p14:xfrm>
              <a:off x="584280" y="336600"/>
              <a:ext cx="11170080" cy="5518440"/>
            </p14:xfrm>
          </p:contentPart>
        </mc:Choice>
        <mc:Fallback xmlns="">
          <p:pic>
            <p:nvPicPr>
              <p:cNvPr id="2" name="筆跡 1">
                <a:extLst>
                  <a:ext uri="{FF2B5EF4-FFF2-40B4-BE49-F238E27FC236}">
                    <a16:creationId xmlns:a16="http://schemas.microsoft.com/office/drawing/2014/main" id="{BE86782A-262E-8109-2740-8DB591908A7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74920" y="327240"/>
                <a:ext cx="11188800" cy="5537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88304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預留位置 3">
                <a:extLst>
                  <a:ext uri="{FF2B5EF4-FFF2-40B4-BE49-F238E27FC236}">
                    <a16:creationId xmlns:a16="http://schemas.microsoft.com/office/drawing/2014/main" id="{35F8CFC3-26E7-45AD-ACDB-1693AF35CF1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0" y="0"/>
                <a:ext cx="12192000" cy="6858000"/>
              </a:xfrm>
              <a:prstGeom prst="rect">
                <a:avLst/>
              </a:prstGeom>
            </p:spPr>
            <p:txBody>
              <a:bodyPr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00000"/>
                  </a:lnSpc>
                  <a:spcBef>
                    <a:spcPts val="1500"/>
                  </a:spcBef>
                  <a:buFont typeface="Wingdings" panose="05000000000000000000" pitchFamily="2" charset="2"/>
                  <a:buChar char="§"/>
                  <a:defRPr sz="2200" kern="1200">
                    <a:solidFill>
                      <a:schemeClr val="tx1"/>
                    </a:solidFill>
                    <a:latin typeface="Microsoft JhengHei UI" panose="020B0604030504040204" pitchFamily="34" charset="-120"/>
                    <a:ea typeface="Microsoft JhengHei UI" panose="020B0604030504040204" pitchFamily="34" charset="-120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Microsoft JhengHei UI" panose="020B0604030504040204" pitchFamily="34" charset="-120"/>
                    <a:ea typeface="Microsoft JhengHei UI" panose="020B0604030504040204" pitchFamily="34" charset="-120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Microsoft JhengHei UI" panose="020B0604030504040204" pitchFamily="34" charset="-120"/>
                    <a:ea typeface="Microsoft JhengHei UI" panose="020B0604030504040204" pitchFamily="34" charset="-120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Microsoft JhengHei UI" panose="020B0604030504040204" pitchFamily="34" charset="-120"/>
                    <a:ea typeface="Microsoft JhengHei UI" panose="020B0604030504040204" pitchFamily="34" charset="-120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Microsoft JhengHei UI" panose="020B0604030504040204" pitchFamily="34" charset="-120"/>
                    <a:ea typeface="Microsoft JhengHei UI" panose="020B0604030504040204" pitchFamily="34" charset="-120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Microsoft JhengHei UI" panose="020B0604030504040204" pitchFamily="34" charset="-120"/>
                    <a:ea typeface="Microsoft JhengHei UI" panose="020B0604030504040204" pitchFamily="34" charset="-120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Microsoft JhengHei UI" panose="020B0604030504040204" pitchFamily="34" charset="-120"/>
                    <a:ea typeface="Microsoft JhengHei UI" panose="020B0604030504040204" pitchFamily="34" charset="-120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Microsoft JhengHei UI" panose="020B0604030504040204" pitchFamily="34" charset="-120"/>
                    <a:ea typeface="Microsoft JhengHei UI" panose="020B0604030504040204" pitchFamily="34" charset="-120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Microsoft JhengHei UI" panose="020B0604030504040204" pitchFamily="34" charset="-120"/>
                    <a:ea typeface="Microsoft JhengHei UI" panose="020B0604030504040204" pitchFamily="34" charset="-120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altLang="zh-TW" sz="2400" kern="100" dirty="0">
                    <a:latin typeface="標楷體" panose="03000509000000000000" pitchFamily="65" charset="-12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3. </a:t>
                </a:r>
                <a:r>
                  <a:rPr lang="zh-TW" altLang="zh-TW" sz="2400" kern="100" dirty="0">
                    <a:latin typeface="Calibri" panose="020F0502020204030204" pitchFamily="34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其他向量的定義</a:t>
                </a:r>
                <a:endParaRPr lang="zh-TW" altLang="zh-TW" sz="2400" kern="100" dirty="0"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altLang="zh-TW" sz="2400" kern="100" dirty="0">
                    <a:latin typeface="標楷體" panose="03000509000000000000" pitchFamily="65" charset="-12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   (1) </a:t>
                </a:r>
                <a:r>
                  <a:rPr lang="zh-TW" altLang="zh-TW" sz="2400" kern="100" dirty="0">
                    <a:latin typeface="Calibri" panose="020F0502020204030204" pitchFamily="34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零向量</a:t>
                </a:r>
                <a:endParaRPr lang="zh-TW" altLang="zh-TW" sz="2400" kern="100" dirty="0"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altLang="zh-TW" sz="2400" kern="100" dirty="0">
                    <a:latin typeface="標楷體" panose="03000509000000000000" pitchFamily="65" charset="-12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      </a:t>
                </a:r>
                <a:r>
                  <a:rPr lang="zh-TW" altLang="en-US" sz="2400" kern="100" dirty="0">
                    <a:latin typeface="標楷體" panose="03000509000000000000" pitchFamily="65" charset="-12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 </a:t>
                </a:r>
                <a:r>
                  <a:rPr lang="en-US" altLang="zh-TW" sz="2400" kern="100" dirty="0">
                    <a:latin typeface="標楷體" panose="03000509000000000000" pitchFamily="65" charset="-12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I. </a:t>
                </a:r>
                <a:r>
                  <a:rPr lang="zh-TW" altLang="zh-TW" sz="2400" kern="100" dirty="0">
                    <a:solidFill>
                      <a:srgbClr val="FF0000"/>
                    </a:solidFill>
                    <a:latin typeface="Calibri" panose="020F0502020204030204" pitchFamily="34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起點</a:t>
                </a:r>
                <a:r>
                  <a:rPr lang="zh-TW" altLang="zh-TW" sz="2400" kern="100" dirty="0">
                    <a:latin typeface="Calibri" panose="020F0502020204030204" pitchFamily="34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與</a:t>
                </a:r>
                <a:r>
                  <a:rPr lang="zh-TW" altLang="zh-TW" sz="2400" kern="100" dirty="0">
                    <a:solidFill>
                      <a:srgbClr val="FF0000"/>
                    </a:solidFill>
                    <a:latin typeface="Calibri" panose="020F0502020204030204" pitchFamily="34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終點同一點</a:t>
                </a:r>
                <a:r>
                  <a:rPr lang="zh-TW" altLang="zh-TW" sz="2400" kern="100" dirty="0">
                    <a:latin typeface="Calibri" panose="020F0502020204030204" pitchFamily="34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的向量，稱為「</a:t>
                </a:r>
                <a:r>
                  <a:rPr lang="zh-TW" altLang="zh-TW" sz="2400" kern="100" dirty="0">
                    <a:solidFill>
                      <a:srgbClr val="FF0000"/>
                    </a:solidFill>
                    <a:latin typeface="Calibri" panose="020F0502020204030204" pitchFamily="34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零向量</a:t>
                </a:r>
                <a:r>
                  <a:rPr lang="zh-TW" altLang="zh-TW" sz="2400" kern="100" dirty="0">
                    <a:latin typeface="Calibri" panose="020F0502020204030204" pitchFamily="34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」</a:t>
                </a:r>
                <a:r>
                  <a:rPr lang="en-US" altLang="zh-TW" sz="2400" kern="100" dirty="0">
                    <a:latin typeface="Calibri" panose="020F0502020204030204" pitchFamily="34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,</a:t>
                </a:r>
                <a:r>
                  <a:rPr lang="zh-TW" altLang="zh-TW" sz="2400" kern="100" dirty="0">
                    <a:latin typeface="Calibri" panose="020F0502020204030204" pitchFamily="34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以符號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zh-TW" altLang="zh-TW" sz="2400" i="1" kern="10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TW" sz="2400" i="1" kern="10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0</m:t>
                        </m:r>
                      </m:e>
                    </m:acc>
                  </m:oMath>
                </a14:m>
                <a:r>
                  <a:rPr lang="zh-TW" altLang="zh-TW" sz="2400" kern="100" dirty="0">
                    <a:latin typeface="Calibri" panose="020F0502020204030204" pitchFamily="34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表示。</a:t>
                </a:r>
                <a:endParaRPr lang="zh-TW" altLang="zh-TW" sz="2400" kern="100" dirty="0"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altLang="zh-TW" sz="2400" kern="100" dirty="0">
                    <a:latin typeface="標楷體" panose="03000509000000000000" pitchFamily="65" charset="-12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       II. </a:t>
                </a:r>
                <a:r>
                  <a:rPr lang="zh-TW" altLang="zh-TW" sz="2400" kern="100" dirty="0">
                    <a:latin typeface="Calibri" panose="020F0502020204030204" pitchFamily="34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長度為</a:t>
                </a:r>
                <a:r>
                  <a:rPr lang="zh-TW" altLang="en-US" sz="2400" u="sng" kern="100" dirty="0">
                    <a:latin typeface="Calibri" panose="020F0502020204030204" pitchFamily="34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    </a:t>
                </a:r>
                <a:r>
                  <a:rPr lang="zh-TW" altLang="zh-TW" sz="2400" kern="100" dirty="0">
                    <a:latin typeface="Calibri" panose="020F0502020204030204" pitchFamily="34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、</a:t>
                </a:r>
                <a:r>
                  <a:rPr lang="zh-TW" altLang="zh-TW" sz="2400" kern="100" dirty="0">
                    <a:solidFill>
                      <a:srgbClr val="FF0000"/>
                    </a:solidFill>
                    <a:latin typeface="Calibri" panose="020F0502020204030204" pitchFamily="34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沒有</a:t>
                </a:r>
                <a:r>
                  <a:rPr lang="zh-TW" altLang="zh-TW" sz="2400" kern="100" dirty="0">
                    <a:latin typeface="Calibri" panose="020F0502020204030204" pitchFamily="34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方向性。</a:t>
                </a:r>
                <a:endParaRPr lang="zh-TW" altLang="zh-TW" sz="2400" kern="100" dirty="0"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altLang="zh-TW" sz="2400" kern="100" dirty="0">
                    <a:latin typeface="標楷體" panose="03000509000000000000" pitchFamily="65" charset="-12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   (2) </a:t>
                </a:r>
                <a:r>
                  <a:rPr lang="zh-TW" altLang="zh-TW" sz="2400" kern="100" dirty="0">
                    <a:latin typeface="Calibri" panose="020F0502020204030204" pitchFamily="34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相等向量</a:t>
                </a:r>
                <a:endParaRPr lang="zh-TW" altLang="zh-TW" sz="2400" kern="100" dirty="0"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altLang="zh-TW" sz="2400" kern="100" dirty="0">
                    <a:latin typeface="標楷體" panose="03000509000000000000" pitchFamily="65" charset="-12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       </a:t>
                </a:r>
                <a:r>
                  <a:rPr lang="zh-TW" altLang="zh-TW" sz="2400" kern="100" dirty="0">
                    <a:latin typeface="Calibri" panose="020F0502020204030204" pitchFamily="34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當兩個向量的</a:t>
                </a:r>
                <a:r>
                  <a:rPr lang="zh-TW" altLang="en-US" sz="2400" u="sng" kern="100" dirty="0">
                    <a:latin typeface="Calibri" panose="020F0502020204030204" pitchFamily="34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         </a:t>
                </a:r>
                <a:r>
                  <a:rPr lang="zh-TW" altLang="zh-TW" sz="2400" kern="100" dirty="0">
                    <a:latin typeface="Calibri" panose="020F0502020204030204" pitchFamily="34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即</a:t>
                </a:r>
                <a:r>
                  <a:rPr lang="zh-TW" altLang="en-US" sz="2400" u="sng" kern="100" dirty="0">
                    <a:latin typeface="Calibri" panose="020F0502020204030204" pitchFamily="34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         </a:t>
                </a:r>
                <a:r>
                  <a:rPr lang="zh-TW" altLang="zh-TW" sz="2400" kern="100" dirty="0">
                    <a:solidFill>
                      <a:srgbClr val="FF0000"/>
                    </a:solidFill>
                    <a:latin typeface="Calibri" panose="020F0502020204030204" pitchFamily="34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均</a:t>
                </a:r>
                <a:r>
                  <a:rPr lang="zh-TW" altLang="zh-TW" sz="2400" kern="100" dirty="0">
                    <a:latin typeface="Calibri" panose="020F0502020204030204" pitchFamily="34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相等時，稱這兩個向量為</a:t>
                </a:r>
                <a:r>
                  <a:rPr lang="zh-TW" altLang="zh-TW" sz="2400" kern="100" dirty="0">
                    <a:solidFill>
                      <a:srgbClr val="FF0000"/>
                    </a:solidFill>
                    <a:latin typeface="Calibri" panose="020F0502020204030204" pitchFamily="34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相等向量</a:t>
                </a:r>
                <a:r>
                  <a:rPr lang="zh-TW" altLang="zh-TW" sz="2400" kern="100" dirty="0">
                    <a:latin typeface="Calibri" panose="020F0502020204030204" pitchFamily="34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。</a:t>
                </a:r>
                <a:endParaRPr lang="zh-TW" altLang="zh-TW" sz="2400" kern="100" dirty="0"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altLang="zh-TW" sz="2400" kern="100" dirty="0">
                    <a:latin typeface="標楷體" panose="03000509000000000000" pitchFamily="65" charset="-12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   (3) </a:t>
                </a:r>
                <a:r>
                  <a:rPr lang="zh-TW" altLang="zh-TW" sz="2400" kern="100" dirty="0">
                    <a:latin typeface="Calibri" panose="020F0502020204030204" pitchFamily="34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逆向量</a:t>
                </a:r>
                <a:r>
                  <a:rPr lang="en-US" altLang="zh-TW" sz="2400" kern="100" dirty="0">
                    <a:latin typeface="Calibri" panose="020F0502020204030204" pitchFamily="34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(</a:t>
                </a:r>
                <a:r>
                  <a:rPr lang="zh-TW" altLang="zh-TW" sz="2400" kern="100" dirty="0">
                    <a:latin typeface="Calibri" panose="020F0502020204030204" pitchFamily="34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反向量</a:t>
                </a:r>
                <a:r>
                  <a:rPr lang="en-US" altLang="zh-TW" sz="2400" kern="100" dirty="0">
                    <a:latin typeface="Calibri" panose="020F0502020204030204" pitchFamily="34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)</a:t>
                </a:r>
                <a:endParaRPr lang="zh-TW" altLang="zh-TW" sz="2400" kern="100" dirty="0"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altLang="zh-TW" sz="2400" kern="100" dirty="0">
                    <a:latin typeface="標楷體" panose="03000509000000000000" pitchFamily="65" charset="-12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       </a:t>
                </a:r>
                <a:r>
                  <a:rPr lang="zh-TW" altLang="zh-TW" sz="2400" kern="100" dirty="0">
                    <a:latin typeface="Calibri" panose="020F0502020204030204" pitchFamily="34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當兩個向量</a:t>
                </a:r>
                <a:r>
                  <a:rPr lang="zh-TW" altLang="en-US" sz="2400" u="sng" kern="100" dirty="0">
                    <a:latin typeface="Calibri" panose="020F0502020204030204" pitchFamily="34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                 </a:t>
                </a:r>
                <a:r>
                  <a:rPr lang="zh-TW" altLang="zh-TW" sz="2400" kern="100" dirty="0">
                    <a:latin typeface="Calibri" panose="020F0502020204030204" pitchFamily="34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且</a:t>
                </a:r>
                <a:r>
                  <a:rPr lang="zh-TW" altLang="en-US" sz="2400" u="sng" kern="100" dirty="0">
                    <a:latin typeface="Calibri" panose="020F0502020204030204" pitchFamily="34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                 </a:t>
                </a:r>
                <a:r>
                  <a:rPr lang="zh-TW" altLang="zh-TW" sz="2400" kern="100" dirty="0">
                    <a:latin typeface="Calibri" panose="020F0502020204030204" pitchFamily="34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時，此兩向量互為</a:t>
                </a:r>
                <a:r>
                  <a:rPr lang="zh-TW" altLang="zh-TW" sz="2400" kern="100" dirty="0">
                    <a:solidFill>
                      <a:srgbClr val="FF0000"/>
                    </a:solidFill>
                    <a:latin typeface="Calibri" panose="020F0502020204030204" pitchFamily="34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反向量</a:t>
                </a:r>
                <a:r>
                  <a:rPr lang="en-US" altLang="zh-TW" sz="2400" kern="100" dirty="0">
                    <a:latin typeface="Calibri" panose="020F0502020204030204" pitchFamily="34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(</a:t>
                </a:r>
                <a:r>
                  <a:rPr lang="zh-TW" altLang="zh-TW" sz="2400" kern="100" dirty="0">
                    <a:latin typeface="Calibri" panose="020F0502020204030204" pitchFamily="34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逆向量</a:t>
                </a:r>
                <a:r>
                  <a:rPr lang="en-US" altLang="zh-TW" sz="2400" kern="100" dirty="0">
                    <a:latin typeface="Calibri" panose="020F0502020204030204" pitchFamily="34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)</a:t>
                </a:r>
                <a:r>
                  <a:rPr lang="zh-TW" altLang="zh-TW" sz="2400" kern="100" dirty="0">
                    <a:latin typeface="Calibri" panose="020F0502020204030204" pitchFamily="34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。</a:t>
                </a:r>
                <a:endParaRPr lang="zh-TW" altLang="zh-TW" sz="2400" kern="100" dirty="0"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8" name="文字預留位置 3">
                <a:extLst>
                  <a:ext uri="{FF2B5EF4-FFF2-40B4-BE49-F238E27FC236}">
                    <a16:creationId xmlns:a16="http://schemas.microsoft.com/office/drawing/2014/main" id="{35F8CFC3-26E7-45AD-ACDB-1693AF35CF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12192000" cy="6858000"/>
              </a:xfrm>
              <a:prstGeom prst="rect">
                <a:avLst/>
              </a:prstGeom>
              <a:blipFill>
                <a:blip r:embed="rId3"/>
                <a:stretch>
                  <a:fillRect l="-750" t="-8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矩形 2">
            <a:extLst>
              <a:ext uri="{FF2B5EF4-FFF2-40B4-BE49-F238E27FC236}">
                <a16:creationId xmlns:a16="http://schemas.microsoft.com/office/drawing/2014/main" id="{5B0A2132-6422-42FC-9705-129D56987DC0}"/>
              </a:ext>
            </a:extLst>
          </p:cNvPr>
          <p:cNvSpPr/>
          <p:nvPr/>
        </p:nvSpPr>
        <p:spPr>
          <a:xfrm>
            <a:off x="1916489" y="1710116"/>
            <a:ext cx="1796143" cy="4665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kern="100" dirty="0">
                <a:solidFill>
                  <a:srgbClr val="0070C0"/>
                </a:solidFill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0</a:t>
            </a:r>
            <a:endParaRPr lang="zh-TW" altLang="en-US" sz="24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C070B84-0221-4A03-8E4A-69A6C5C75ABC}"/>
              </a:ext>
            </a:extLst>
          </p:cNvPr>
          <p:cNvSpPr/>
          <p:nvPr/>
        </p:nvSpPr>
        <p:spPr>
          <a:xfrm>
            <a:off x="2397206" y="2815230"/>
            <a:ext cx="1796143" cy="4665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kern="100" dirty="0">
                <a:solidFill>
                  <a:srgbClr val="0070C0"/>
                </a:solidFill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大小</a:t>
            </a:r>
            <a:endParaRPr lang="zh-TW" altLang="en-US" sz="24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D3C19D8-763D-4C80-A7D3-C6B7A6BE9F82}"/>
              </a:ext>
            </a:extLst>
          </p:cNvPr>
          <p:cNvSpPr/>
          <p:nvPr/>
        </p:nvSpPr>
        <p:spPr>
          <a:xfrm>
            <a:off x="3295277" y="2809504"/>
            <a:ext cx="1796143" cy="4665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kern="100" dirty="0">
                <a:solidFill>
                  <a:srgbClr val="0070C0"/>
                </a:solidFill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方向</a:t>
            </a:r>
            <a:endParaRPr lang="zh-TW" altLang="en-US" sz="24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8CEC728-79FD-4613-8780-B786F2593F4C}"/>
              </a:ext>
            </a:extLst>
          </p:cNvPr>
          <p:cNvSpPr/>
          <p:nvPr/>
        </p:nvSpPr>
        <p:spPr>
          <a:xfrm>
            <a:off x="2397205" y="3920344"/>
            <a:ext cx="1796143" cy="4665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kern="100" dirty="0">
                <a:solidFill>
                  <a:srgbClr val="0070C0"/>
                </a:solidFill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大小相等</a:t>
            </a:r>
            <a:endParaRPr lang="zh-TW" altLang="en-US" sz="24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C3E3143-3378-4CCF-A1E6-4E4B1BBC674C}"/>
              </a:ext>
            </a:extLst>
          </p:cNvPr>
          <p:cNvSpPr/>
          <p:nvPr/>
        </p:nvSpPr>
        <p:spPr>
          <a:xfrm>
            <a:off x="3831010" y="3908892"/>
            <a:ext cx="1796143" cy="4665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kern="100" dirty="0">
                <a:solidFill>
                  <a:srgbClr val="0070C0"/>
                </a:solidFill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方向相反</a:t>
            </a:r>
            <a:endParaRPr lang="zh-TW" altLang="en-US" sz="2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筆跡 8">
                <a:extLst>
                  <a:ext uri="{FF2B5EF4-FFF2-40B4-BE49-F238E27FC236}">
                    <a16:creationId xmlns:a16="http://schemas.microsoft.com/office/drawing/2014/main" id="{B5E18E88-2205-CB33-5159-E246F0094F14}"/>
                  </a:ext>
                </a:extLst>
              </p14:cNvPr>
              <p14:cNvContentPartPr/>
              <p14:nvPr/>
            </p14:nvContentPartPr>
            <p14:xfrm>
              <a:off x="3282840" y="3854520"/>
              <a:ext cx="2108520" cy="667080"/>
            </p14:xfrm>
          </p:contentPart>
        </mc:Choice>
        <mc:Fallback xmlns="">
          <p:pic>
            <p:nvPicPr>
              <p:cNvPr id="9" name="筆跡 8">
                <a:extLst>
                  <a:ext uri="{FF2B5EF4-FFF2-40B4-BE49-F238E27FC236}">
                    <a16:creationId xmlns:a16="http://schemas.microsoft.com/office/drawing/2014/main" id="{B5E18E88-2205-CB33-5159-E246F0094F1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273480" y="3845160"/>
                <a:ext cx="2127240" cy="685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17408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字預留位置 3">
            <a:extLst>
              <a:ext uri="{FF2B5EF4-FFF2-40B4-BE49-F238E27FC236}">
                <a16:creationId xmlns:a16="http://schemas.microsoft.com/office/drawing/2014/main" id="{35F8CFC3-26E7-45AD-ACDB-1693AF35CF1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9pPr>
          </a:lstStyle>
          <a:p>
            <a:endParaRPr lang="zh-TW" altLang="en-US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361F0DBA-4F1D-4E45-B387-D201B1FB74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66343"/>
            <a:ext cx="10908792" cy="1362113"/>
          </a:xfrm>
        </p:spPr>
        <p:txBody>
          <a:bodyPr>
            <a:normAutofit/>
          </a:bodyPr>
          <a:lstStyle/>
          <a:p>
            <a:r>
              <a:rPr lang="zh-TW" altLang="en-US" sz="4000" dirty="0"/>
              <a:t>例題</a:t>
            </a:r>
            <a:r>
              <a:rPr lang="en-US" altLang="zh-TW" sz="4000" dirty="0"/>
              <a:t>1.</a:t>
            </a:r>
            <a:endParaRPr lang="zh-TW" altLang="en-US" sz="40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筆跡 2">
                <a:extLst>
                  <a:ext uri="{FF2B5EF4-FFF2-40B4-BE49-F238E27FC236}">
                    <a16:creationId xmlns:a16="http://schemas.microsoft.com/office/drawing/2014/main" id="{3F85FCC1-0354-5A16-351B-95B5F539349D}"/>
                  </a:ext>
                </a:extLst>
              </p14:cNvPr>
              <p14:cNvContentPartPr/>
              <p14:nvPr/>
            </p14:nvContentPartPr>
            <p14:xfrm>
              <a:off x="1886040" y="1987560"/>
              <a:ext cx="5715360" cy="2857680"/>
            </p14:xfrm>
          </p:contentPart>
        </mc:Choice>
        <mc:Fallback xmlns="">
          <p:pic>
            <p:nvPicPr>
              <p:cNvPr id="3" name="筆跡 2">
                <a:extLst>
                  <a:ext uri="{FF2B5EF4-FFF2-40B4-BE49-F238E27FC236}">
                    <a16:creationId xmlns:a16="http://schemas.microsoft.com/office/drawing/2014/main" id="{3F85FCC1-0354-5A16-351B-95B5F539349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76680" y="1978200"/>
                <a:ext cx="5734080" cy="2876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85730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字預留位置 3">
            <a:extLst>
              <a:ext uri="{FF2B5EF4-FFF2-40B4-BE49-F238E27FC236}">
                <a16:creationId xmlns:a16="http://schemas.microsoft.com/office/drawing/2014/main" id="{35F8CFC3-26E7-45AD-ACDB-1693AF35CF1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9pPr>
          </a:lstStyle>
          <a:p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5B9F76CF-DA0E-48EF-9F87-C6696635022E}"/>
                  </a:ext>
                </a:extLst>
              </p:cNvPr>
              <p:cNvSpPr txBox="1"/>
              <p:nvPr/>
            </p:nvSpPr>
            <p:spPr>
              <a:xfrm>
                <a:off x="0" y="0"/>
                <a:ext cx="12192000" cy="78885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TW" altLang="zh-TW" sz="3200" kern="100" dirty="0">
                    <a:effectLst/>
                    <a:latin typeface="Calibri" panose="020F0502020204030204" pitchFamily="34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二、向量運算的作圖</a:t>
                </a:r>
                <a:endParaRPr lang="zh-TW" altLang="zh-TW" sz="3200" kern="100" dirty="0">
                  <a:effectLst/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  <a:p>
                <a:r>
                  <a:rPr lang="en-US" altLang="zh-TW" sz="2400" kern="100" dirty="0">
                    <a:effectLst/>
                    <a:latin typeface="標楷體" panose="03000509000000000000" pitchFamily="65" charset="-12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1. </a:t>
                </a:r>
                <a:r>
                  <a:rPr lang="zh-TW" altLang="zh-TW" sz="2400" kern="100" dirty="0">
                    <a:effectLst/>
                    <a:latin typeface="Calibri" panose="020F0502020204030204" pitchFamily="34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物理學上的向量</a:t>
                </a:r>
                <a:endParaRPr lang="zh-TW" altLang="zh-TW" sz="2400" kern="100" dirty="0">
                  <a:effectLst/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  <a:p>
                <a:r>
                  <a:rPr lang="en-US" altLang="zh-TW" sz="2400" kern="100" dirty="0">
                    <a:effectLst/>
                    <a:latin typeface="標楷體" panose="03000509000000000000" pitchFamily="65" charset="-12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   (1) </a:t>
                </a:r>
                <a:r>
                  <a:rPr lang="zh-TW" altLang="zh-TW" sz="2400" kern="100" dirty="0">
                    <a:effectLst/>
                    <a:latin typeface="Calibri" panose="020F0502020204030204" pitchFamily="34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在物理學上，向量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zh-TW" altLang="zh-TW" sz="24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TW" sz="2400" i="1" kern="100">
                            <a:effectLst/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𝐴𝐵</m:t>
                        </m:r>
                      </m:e>
                    </m:acc>
                  </m:oMath>
                </a14:m>
                <a:r>
                  <a:rPr lang="zh-TW" altLang="zh-TW" sz="2400" kern="100" dirty="0">
                    <a:effectLst/>
                    <a:latin typeface="Calibri" panose="020F0502020204030204" pitchFamily="34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可看作是一個物體由</a:t>
                </a:r>
                <a14:m>
                  <m:oMath xmlns:m="http://schemas.openxmlformats.org/officeDocument/2006/math">
                    <m:r>
                      <a:rPr lang="en-US" altLang="zh-TW" sz="2400" i="1" kern="100">
                        <a:effectLst/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𝐴</m:t>
                    </m:r>
                  </m:oMath>
                </a14:m>
                <a:r>
                  <a:rPr lang="zh-TW" altLang="zh-TW" sz="2400" kern="100" dirty="0">
                    <a:effectLst/>
                    <a:latin typeface="Calibri" panose="020F0502020204030204" pitchFamily="34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點移動至</a:t>
                </a:r>
                <a14:m>
                  <m:oMath xmlns:m="http://schemas.openxmlformats.org/officeDocument/2006/math">
                    <m:r>
                      <a:rPr lang="en-US" altLang="zh-TW" sz="2400" i="1" kern="100">
                        <a:effectLst/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𝐵</m:t>
                    </m:r>
                  </m:oMath>
                </a14:m>
                <a:r>
                  <a:rPr lang="zh-TW" altLang="zh-TW" sz="2400" kern="100" dirty="0">
                    <a:effectLst/>
                    <a:latin typeface="Calibri" panose="020F0502020204030204" pitchFamily="34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點的</a:t>
                </a:r>
                <a:r>
                  <a:rPr lang="zh-TW" altLang="en-US" sz="2400" u="sng" kern="100" dirty="0">
                    <a:latin typeface="Calibri" panose="020F0502020204030204" pitchFamily="34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          </a:t>
                </a:r>
                <a:r>
                  <a:rPr lang="zh-TW" altLang="zh-TW" sz="2400" kern="100" dirty="0">
                    <a:effectLst/>
                    <a:latin typeface="Calibri" panose="020F0502020204030204" pitchFamily="34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。</a:t>
                </a:r>
                <a:endParaRPr lang="zh-TW" altLang="zh-TW" sz="2400" kern="100" dirty="0">
                  <a:effectLst/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  <a:p>
                <a:r>
                  <a:rPr lang="en-US" altLang="zh-TW" sz="2400" kern="100" dirty="0">
                    <a:effectLst/>
                    <a:latin typeface="標楷體" panose="03000509000000000000" pitchFamily="65" charset="-12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   (2) </a:t>
                </a:r>
                <a:r>
                  <a:rPr lang="zh-TW" altLang="zh-TW" sz="2400" kern="100" dirty="0">
                    <a:effectLst/>
                    <a:latin typeface="Calibri" panose="020F0502020204030204" pitchFamily="34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向量是可</a:t>
                </a:r>
                <a:r>
                  <a:rPr lang="zh-TW" altLang="en-US" sz="2400" u="sng" kern="100" dirty="0">
                    <a:effectLst/>
                    <a:latin typeface="Calibri" panose="020F0502020204030204" pitchFamily="34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         </a:t>
                </a:r>
                <a:r>
                  <a:rPr lang="zh-TW" altLang="zh-TW" sz="2400" kern="100" dirty="0">
                    <a:effectLst/>
                    <a:latin typeface="Calibri" panose="020F0502020204030204" pitchFamily="34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的。</a:t>
                </a:r>
                <a:endParaRPr lang="zh-TW" altLang="zh-TW" sz="2400" kern="100" dirty="0">
                  <a:effectLst/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  <a:p>
                <a:r>
                  <a:rPr lang="en-US" altLang="zh-TW" sz="2400" kern="100" dirty="0">
                    <a:effectLst/>
                    <a:latin typeface="標楷體" panose="03000509000000000000" pitchFamily="65" charset="-12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 </a:t>
                </a:r>
                <a:endParaRPr lang="zh-TW" altLang="zh-TW" sz="2400" kern="100" dirty="0">
                  <a:effectLst/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  <a:p>
                <a:r>
                  <a:rPr lang="en-US" altLang="zh-TW" sz="2400" kern="100" dirty="0">
                    <a:effectLst/>
                    <a:latin typeface="標楷體" panose="03000509000000000000" pitchFamily="65" charset="-12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2. </a:t>
                </a:r>
                <a:r>
                  <a:rPr lang="zh-TW" altLang="zh-TW" sz="2400" kern="100" dirty="0">
                    <a:effectLst/>
                    <a:latin typeface="Calibri" panose="020F0502020204030204" pitchFamily="34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向量的加法</a:t>
                </a:r>
                <a:endParaRPr lang="zh-TW" altLang="zh-TW" sz="2400" kern="100" dirty="0">
                  <a:effectLst/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  <a:p>
                <a:r>
                  <a:rPr lang="en-US" altLang="zh-TW" sz="2400" kern="100" dirty="0">
                    <a:effectLst/>
                    <a:latin typeface="標楷體" panose="03000509000000000000" pitchFamily="65" charset="-12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   </a:t>
                </a:r>
                <a:r>
                  <a:rPr lang="zh-TW" altLang="zh-TW" sz="2400" kern="100" dirty="0">
                    <a:effectLst/>
                    <a:latin typeface="Calibri" panose="020F0502020204030204" pitchFamily="34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由於向量是可</a:t>
                </a:r>
                <a:r>
                  <a:rPr lang="zh-TW" altLang="en-US" sz="2400" u="sng" kern="100" dirty="0">
                    <a:effectLst/>
                    <a:latin typeface="Calibri" panose="020F0502020204030204" pitchFamily="34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        </a:t>
                </a:r>
                <a:r>
                  <a:rPr lang="zh-TW" altLang="zh-TW" sz="2400" kern="100" dirty="0">
                    <a:effectLst/>
                    <a:latin typeface="Calibri" panose="020F0502020204030204" pitchFamily="34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的，因此我們可以定義以下兩種算法：</a:t>
                </a:r>
                <a:endParaRPr lang="zh-TW" altLang="zh-TW" sz="2400" kern="100" dirty="0">
                  <a:effectLst/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  <a:p>
                <a:r>
                  <a:rPr lang="en-US" altLang="zh-TW" sz="2400" kern="100" dirty="0">
                    <a:effectLst/>
                    <a:latin typeface="標楷體" panose="03000509000000000000" pitchFamily="65" charset="-12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   (1) </a:t>
                </a:r>
                <a:r>
                  <a:rPr lang="zh-TW" altLang="zh-TW" sz="2400" kern="100" dirty="0">
                    <a:effectLst/>
                    <a:latin typeface="Calibri" panose="020F0502020204030204" pitchFamily="34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三角形法</a:t>
                </a:r>
                <a:endParaRPr lang="zh-TW" altLang="zh-TW" sz="2400" kern="100" dirty="0">
                  <a:effectLst/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  <a:p>
                <a:r>
                  <a:rPr lang="en-US" altLang="zh-TW" sz="2400" kern="100" dirty="0">
                    <a:effectLst/>
                    <a:latin typeface="標楷體" panose="03000509000000000000" pitchFamily="65" charset="-12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       I. </a:t>
                </a:r>
                <a:r>
                  <a:rPr lang="zh-TW" altLang="zh-TW" sz="2400" kern="100" dirty="0">
                    <a:solidFill>
                      <a:srgbClr val="FF0000"/>
                    </a:solidFill>
                    <a:effectLst/>
                    <a:latin typeface="Calibri" panose="020F0502020204030204" pitchFamily="34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頭接尾</a:t>
                </a:r>
                <a:r>
                  <a:rPr lang="zh-TW" altLang="zh-TW" sz="2400" kern="100" dirty="0">
                    <a:effectLst/>
                    <a:latin typeface="Calibri" panose="020F0502020204030204" pitchFamily="34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。</a:t>
                </a:r>
                <a:endParaRPr lang="zh-TW" altLang="zh-TW" sz="2400" kern="100" dirty="0">
                  <a:effectLst/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  <a:p>
                <a:r>
                  <a:rPr lang="en-US" altLang="zh-TW" sz="2400" kern="100" dirty="0">
                    <a:effectLst/>
                    <a:latin typeface="標楷體" panose="03000509000000000000" pitchFamily="65" charset="-12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       II. </a:t>
                </a:r>
                <a:r>
                  <a:rPr lang="zh-TW" altLang="zh-TW" sz="2400" kern="100" dirty="0">
                    <a:effectLst/>
                    <a:latin typeface="Calibri" panose="020F0502020204030204" pitchFamily="34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若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zh-TW" altLang="zh-TW" sz="24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TW" sz="2400" i="1" kern="100">
                            <a:effectLst/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</m:acc>
                    <m:r>
                      <a:rPr lang="en-US" altLang="zh-TW" sz="2400" i="1" kern="100">
                        <a:effectLst/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=</m:t>
                    </m:r>
                    <m:acc>
                      <m:accPr>
                        <m:chr m:val="⃑"/>
                        <m:ctrlPr>
                          <a:rPr lang="zh-TW" altLang="zh-TW" sz="24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TW" sz="2400" i="1" kern="100">
                            <a:effectLst/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𝐴𝐵</m:t>
                        </m:r>
                      </m:e>
                    </m:acc>
                  </m:oMath>
                </a14:m>
                <a:r>
                  <a:rPr lang="zh-TW" altLang="zh-TW" sz="2400" kern="100" dirty="0">
                    <a:effectLst/>
                    <a:latin typeface="Calibri" panose="020F0502020204030204" pitchFamily="34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、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zh-TW" altLang="zh-TW" sz="24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TW" sz="2400" i="1" kern="100">
                            <a:effectLst/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</m:acc>
                    <m:r>
                      <a:rPr lang="en-US" altLang="zh-TW" sz="2400" i="1" kern="100">
                        <a:effectLst/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=</m:t>
                    </m:r>
                    <m:acc>
                      <m:accPr>
                        <m:chr m:val="⃑"/>
                        <m:ctrlPr>
                          <a:rPr lang="zh-TW" altLang="zh-TW" sz="24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TW" sz="2400" i="1" kern="100">
                            <a:effectLst/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𝐵𝐶</m:t>
                        </m:r>
                      </m:e>
                    </m:acc>
                  </m:oMath>
                </a14:m>
                <a:r>
                  <a:rPr lang="zh-TW" altLang="zh-TW" sz="2400" kern="100" dirty="0">
                    <a:effectLst/>
                    <a:latin typeface="Calibri" panose="020F0502020204030204" pitchFamily="34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，則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zh-TW" altLang="zh-TW" sz="24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TW" sz="2400" i="1" kern="100">
                            <a:effectLst/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𝑐</m:t>
                        </m:r>
                      </m:e>
                    </m:acc>
                    <m:r>
                      <a:rPr lang="en-US" altLang="zh-TW" sz="2400" i="1" kern="100">
                        <a:effectLst/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=</m:t>
                    </m:r>
                    <m:acc>
                      <m:accPr>
                        <m:chr m:val="⃑"/>
                        <m:ctrlPr>
                          <a:rPr lang="zh-TW" altLang="zh-TW" sz="24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TW" sz="2400" i="1" kern="100">
                            <a:effectLst/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</m:acc>
                    <m:r>
                      <a:rPr lang="en-US" altLang="zh-TW" sz="2400" i="1" kern="100">
                        <a:effectLst/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+</m:t>
                    </m:r>
                    <m:acc>
                      <m:accPr>
                        <m:chr m:val="⃑"/>
                        <m:ctrlPr>
                          <a:rPr lang="zh-TW" altLang="zh-TW" sz="24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TW" sz="2400" i="1" kern="100">
                            <a:effectLst/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</m:acc>
                    <m:r>
                      <a:rPr lang="en-US" altLang="zh-TW" sz="2400" i="1" kern="100">
                        <a:effectLst/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=</m:t>
                    </m:r>
                    <m:acc>
                      <m:accPr>
                        <m:chr m:val="⃑"/>
                        <m:ctrlPr>
                          <a:rPr lang="zh-TW" altLang="zh-TW" sz="24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TW" sz="2400" i="1" kern="100">
                            <a:effectLst/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𝐴</m:t>
                        </m:r>
                        <m:r>
                          <a:rPr lang="en-US" altLang="zh-TW" sz="2400" i="1" kern="1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</m:acc>
                    <m:r>
                      <a:rPr lang="en-US" altLang="zh-TW" sz="2400" i="1" kern="100">
                        <a:effectLst/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+</m:t>
                    </m:r>
                    <m:acc>
                      <m:accPr>
                        <m:chr m:val="⃑"/>
                        <m:ctrlPr>
                          <a:rPr lang="zh-TW" altLang="zh-TW" sz="24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TW" sz="2400" i="1" kern="100" smtClean="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𝐵</m:t>
                        </m:r>
                        <m:r>
                          <a:rPr lang="en-US" altLang="zh-TW" sz="2400" i="1" kern="100">
                            <a:effectLst/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𝐶</m:t>
                        </m:r>
                      </m:e>
                    </m:acc>
                    <m:r>
                      <a:rPr lang="en-US" altLang="zh-TW" sz="2400" i="1" kern="100">
                        <a:effectLst/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=</m:t>
                    </m:r>
                    <m:acc>
                      <m:accPr>
                        <m:chr m:val="⃑"/>
                        <m:ctrlPr>
                          <a:rPr lang="zh-TW" altLang="zh-TW" sz="24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TW" sz="2400" i="1" kern="100">
                            <a:effectLst/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𝐴𝐶</m:t>
                        </m:r>
                      </m:e>
                    </m:acc>
                  </m:oMath>
                </a14:m>
                <a:r>
                  <a:rPr lang="zh-TW" altLang="zh-TW" sz="2400" kern="100" dirty="0">
                    <a:effectLst/>
                    <a:latin typeface="Calibri" panose="020F0502020204030204" pitchFamily="34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。</a:t>
                </a:r>
                <a:endParaRPr lang="zh-TW" altLang="zh-TW" sz="2400" kern="100" dirty="0">
                  <a:effectLst/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  <a:p>
                <a:r>
                  <a:rPr lang="en-US" altLang="zh-TW" sz="2400" kern="100" dirty="0">
                    <a:effectLst/>
                    <a:latin typeface="標楷體" panose="03000509000000000000" pitchFamily="65" charset="-12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       III. </a:t>
                </a:r>
                <a:r>
                  <a:rPr lang="zh-TW" altLang="zh-TW" sz="2400" kern="100" dirty="0">
                    <a:effectLst/>
                    <a:latin typeface="Calibri" panose="020F0502020204030204" pitchFamily="34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圖示：</a:t>
                </a:r>
                <a:endParaRPr lang="en-US" altLang="zh-TW" sz="2400" kern="100" dirty="0">
                  <a:effectLst/>
                  <a:latin typeface="Calibri" panose="020F0502020204030204" pitchFamily="34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  <a:p>
                <a:endParaRPr lang="en-US" altLang="zh-TW" kern="100" dirty="0">
                  <a:latin typeface="Calibri" panose="020F0502020204030204" pitchFamily="34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  <a:p>
                <a:endParaRPr lang="en-US" altLang="zh-TW" sz="1800" kern="100" dirty="0">
                  <a:effectLst/>
                  <a:latin typeface="Calibri" panose="020F0502020204030204" pitchFamily="34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  <a:p>
                <a:endParaRPr lang="en-US" altLang="zh-TW" kern="100" dirty="0">
                  <a:latin typeface="Calibri" panose="020F0502020204030204" pitchFamily="34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  <a:p>
                <a:endParaRPr lang="en-US" altLang="zh-TW" sz="1800" kern="100" dirty="0">
                  <a:effectLst/>
                  <a:latin typeface="Calibri" panose="020F0502020204030204" pitchFamily="34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  <a:p>
                <a:endParaRPr lang="en-US" altLang="zh-TW" kern="100" dirty="0">
                  <a:latin typeface="Calibri" panose="020F0502020204030204" pitchFamily="34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  <a:p>
                <a:endParaRPr lang="en-US" altLang="zh-TW" sz="1800" kern="100" dirty="0">
                  <a:effectLst/>
                  <a:latin typeface="Calibri" panose="020F0502020204030204" pitchFamily="34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  <a:p>
                <a:endParaRPr lang="en-US" altLang="zh-TW" kern="100" dirty="0">
                  <a:latin typeface="Calibri" panose="020F0502020204030204" pitchFamily="34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  <a:p>
                <a:endParaRPr lang="en-US" altLang="zh-TW" sz="1800" kern="100" dirty="0">
                  <a:effectLst/>
                  <a:latin typeface="Calibri" panose="020F0502020204030204" pitchFamily="34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  <a:p>
                <a:endParaRPr lang="en-US" altLang="zh-TW" kern="100" dirty="0">
                  <a:latin typeface="Calibri" panose="020F0502020204030204" pitchFamily="34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  <a:p>
                <a:endParaRPr lang="en-US" altLang="zh-TW" sz="1800" kern="100" dirty="0">
                  <a:effectLst/>
                  <a:latin typeface="Calibri" panose="020F0502020204030204" pitchFamily="34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  <a:p>
                <a:endParaRPr lang="en-US" altLang="zh-TW" kern="100" dirty="0">
                  <a:latin typeface="Calibri" panose="020F0502020204030204" pitchFamily="34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  <a:p>
                <a:endParaRPr lang="zh-TW" altLang="zh-TW" sz="1800" kern="100" dirty="0">
                  <a:effectLst/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  <a:p>
                <a:endParaRPr lang="zh-TW" altLang="zh-TW" sz="1200" kern="100" dirty="0">
                  <a:effectLst/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5B9F76CF-DA0E-48EF-9F87-C669663502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12192000" cy="7888506"/>
              </a:xfrm>
              <a:prstGeom prst="rect">
                <a:avLst/>
              </a:prstGeom>
              <a:blipFill>
                <a:blip r:embed="rId3"/>
                <a:stretch>
                  <a:fillRect l="-1250" t="-108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圖片 4">
            <a:extLst>
              <a:ext uri="{FF2B5EF4-FFF2-40B4-BE49-F238E27FC236}">
                <a16:creationId xmlns:a16="http://schemas.microsoft.com/office/drawing/2014/main" id="{4C0C7382-DAE7-444C-BDCD-9385CB537E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3584" y="3898989"/>
            <a:ext cx="2313991" cy="2959012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CE22E5F0-63E8-4708-AF36-1EAB2D0D35B5}"/>
              </a:ext>
            </a:extLst>
          </p:cNvPr>
          <p:cNvSpPr/>
          <p:nvPr/>
        </p:nvSpPr>
        <p:spPr>
          <a:xfrm>
            <a:off x="1770482" y="1222805"/>
            <a:ext cx="1796143" cy="4665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kern="100" dirty="0">
                <a:solidFill>
                  <a:srgbClr val="0070C0"/>
                </a:solidFill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平移</a:t>
            </a:r>
            <a:endParaRPr lang="zh-TW" altLang="en-US" sz="24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E2BFA67-05E1-4A23-841A-718796D65A37}"/>
              </a:ext>
            </a:extLst>
          </p:cNvPr>
          <p:cNvSpPr/>
          <p:nvPr/>
        </p:nvSpPr>
        <p:spPr>
          <a:xfrm>
            <a:off x="8413878" y="848589"/>
            <a:ext cx="1796143" cy="4665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kern="100" dirty="0">
                <a:solidFill>
                  <a:srgbClr val="0070C0"/>
                </a:solidFill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位移</a:t>
            </a:r>
            <a:endParaRPr lang="zh-TW" altLang="en-US" sz="24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32968C0-4A81-4C35-95A4-4B922F60B070}"/>
              </a:ext>
            </a:extLst>
          </p:cNvPr>
          <p:cNvSpPr/>
          <p:nvPr/>
        </p:nvSpPr>
        <p:spPr>
          <a:xfrm>
            <a:off x="1770481" y="2342480"/>
            <a:ext cx="1796143" cy="4665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kern="100" dirty="0">
                <a:solidFill>
                  <a:srgbClr val="0070C0"/>
                </a:solidFill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平移</a:t>
            </a:r>
            <a:endParaRPr lang="zh-TW" altLang="en-US" sz="2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" name="筆跡 1">
                <a:extLst>
                  <a:ext uri="{FF2B5EF4-FFF2-40B4-BE49-F238E27FC236}">
                    <a16:creationId xmlns:a16="http://schemas.microsoft.com/office/drawing/2014/main" id="{BBBB396E-5DAF-4785-F782-76D6413516B7}"/>
                  </a:ext>
                </a:extLst>
              </p14:cNvPr>
              <p14:cNvContentPartPr/>
              <p14:nvPr/>
            </p14:nvContentPartPr>
            <p14:xfrm>
              <a:off x="1035000" y="76320"/>
              <a:ext cx="11036880" cy="4134240"/>
            </p14:xfrm>
          </p:contentPart>
        </mc:Choice>
        <mc:Fallback xmlns="">
          <p:pic>
            <p:nvPicPr>
              <p:cNvPr id="2" name="筆跡 1">
                <a:extLst>
                  <a:ext uri="{FF2B5EF4-FFF2-40B4-BE49-F238E27FC236}">
                    <a16:creationId xmlns:a16="http://schemas.microsoft.com/office/drawing/2014/main" id="{BBBB396E-5DAF-4785-F782-76D6413516B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25640" y="66960"/>
                <a:ext cx="11055600" cy="4152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4140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字預留位置 3">
            <a:extLst>
              <a:ext uri="{FF2B5EF4-FFF2-40B4-BE49-F238E27FC236}">
                <a16:creationId xmlns:a16="http://schemas.microsoft.com/office/drawing/2014/main" id="{35F8CFC3-26E7-45AD-ACDB-1693AF35CF1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9pPr>
          </a:lstStyle>
          <a:p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B35039D8-1150-4B68-96C6-F3E8C7C3FB15}"/>
                  </a:ext>
                </a:extLst>
              </p:cNvPr>
              <p:cNvSpPr txBox="1"/>
              <p:nvPr/>
            </p:nvSpPr>
            <p:spPr>
              <a:xfrm>
                <a:off x="-1554" y="0"/>
                <a:ext cx="12193554" cy="64122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2400" kern="100" dirty="0">
                    <a:effectLst/>
                    <a:latin typeface="標楷體" panose="03000509000000000000" pitchFamily="65" charset="-12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(2) </a:t>
                </a:r>
                <a:r>
                  <a:rPr lang="zh-TW" altLang="zh-TW" sz="2400" kern="100" dirty="0">
                    <a:effectLst/>
                    <a:latin typeface="Calibri" panose="020F0502020204030204" pitchFamily="34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平行四邊形法</a:t>
                </a:r>
                <a:endParaRPr lang="zh-TW" altLang="zh-TW" sz="2400" kern="100" dirty="0">
                  <a:effectLst/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  <a:p>
                <a:r>
                  <a:rPr lang="en-US" altLang="zh-TW" sz="2400" kern="100" dirty="0">
                    <a:effectLst/>
                    <a:latin typeface="標楷體" panose="03000509000000000000" pitchFamily="65" charset="-12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       I. </a:t>
                </a:r>
                <a:r>
                  <a:rPr lang="zh-TW" altLang="zh-TW" sz="2400" kern="100" dirty="0">
                    <a:solidFill>
                      <a:srgbClr val="FF0000"/>
                    </a:solidFill>
                    <a:effectLst/>
                    <a:latin typeface="Calibri" panose="020F0502020204030204" pitchFamily="34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尾接尾</a:t>
                </a:r>
                <a:r>
                  <a:rPr lang="zh-TW" altLang="zh-TW" sz="2400" kern="100" dirty="0">
                    <a:effectLst/>
                    <a:latin typeface="Calibri" panose="020F0502020204030204" pitchFamily="34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。</a:t>
                </a:r>
                <a:endParaRPr lang="zh-TW" altLang="zh-TW" sz="2400" kern="100" dirty="0">
                  <a:effectLst/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  <a:p>
                <a:r>
                  <a:rPr lang="en-US" altLang="zh-TW" sz="2400" kern="100" dirty="0">
                    <a:effectLst/>
                    <a:latin typeface="標楷體" panose="03000509000000000000" pitchFamily="65" charset="-12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       II. </a:t>
                </a:r>
                <a:r>
                  <a:rPr lang="zh-TW" altLang="zh-TW" sz="2400" kern="100" dirty="0">
                    <a:effectLst/>
                    <a:latin typeface="Calibri" panose="020F0502020204030204" pitchFamily="34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圖示：</a:t>
                </a:r>
                <a:endParaRPr lang="en-US" altLang="zh-TW" sz="2400" kern="100" dirty="0">
                  <a:effectLst/>
                  <a:latin typeface="Calibri" panose="020F0502020204030204" pitchFamily="34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  <a:p>
                <a:endParaRPr lang="en-US" altLang="zh-TW" kern="100" dirty="0">
                  <a:latin typeface="Calibri" panose="020F0502020204030204" pitchFamily="34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  <a:p>
                <a:endParaRPr lang="en-US" altLang="zh-TW" sz="1800" kern="100" dirty="0">
                  <a:effectLst/>
                  <a:latin typeface="Calibri" panose="020F0502020204030204" pitchFamily="34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  <a:p>
                <a:endParaRPr lang="en-US" altLang="zh-TW" kern="100" dirty="0">
                  <a:latin typeface="Calibri" panose="020F0502020204030204" pitchFamily="34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  <a:p>
                <a:endParaRPr lang="en-US" altLang="zh-TW" sz="1800" kern="100" dirty="0">
                  <a:effectLst/>
                  <a:latin typeface="Calibri" panose="020F0502020204030204" pitchFamily="34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  <a:p>
                <a:endParaRPr lang="en-US" altLang="zh-TW" sz="1800" kern="100" dirty="0">
                  <a:effectLst/>
                  <a:latin typeface="Calibri" panose="020F0502020204030204" pitchFamily="34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  <a:p>
                <a:endParaRPr lang="en-US" altLang="zh-TW" kern="100" dirty="0">
                  <a:latin typeface="Calibri" panose="020F0502020204030204" pitchFamily="34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  <a:p>
                <a:endParaRPr lang="en-US" altLang="zh-TW" sz="1800" kern="100" dirty="0">
                  <a:effectLst/>
                  <a:latin typeface="Calibri" panose="020F0502020204030204" pitchFamily="34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  <a:p>
                <a:r>
                  <a:rPr lang="en-US" altLang="zh-TW" sz="1800" kern="100" dirty="0">
                    <a:effectLst/>
                    <a:latin typeface="標楷體" panose="03000509000000000000" pitchFamily="65" charset="-12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 </a:t>
                </a:r>
                <a:r>
                  <a:rPr lang="en-US" altLang="zh-TW" sz="2400" kern="100" dirty="0">
                    <a:effectLst/>
                    <a:latin typeface="標楷體" panose="03000509000000000000" pitchFamily="65" charset="-12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(3) </a:t>
                </a:r>
                <a:r>
                  <a:rPr lang="zh-TW" altLang="zh-TW" sz="2400" kern="100" dirty="0">
                    <a:effectLst/>
                    <a:latin typeface="Calibri" panose="020F0502020204030204" pitchFamily="34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向量加法滿足</a:t>
                </a:r>
                <a:r>
                  <a:rPr lang="zh-TW" altLang="zh-TW" sz="2400" kern="100" dirty="0">
                    <a:solidFill>
                      <a:srgbClr val="FF0000"/>
                    </a:solidFill>
                    <a:effectLst/>
                    <a:latin typeface="Calibri" panose="020F0502020204030204" pitchFamily="34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交換律</a:t>
                </a:r>
                <a:r>
                  <a:rPr lang="zh-TW" altLang="zh-TW" sz="2400" kern="100" dirty="0">
                    <a:effectLst/>
                    <a:latin typeface="Calibri" panose="020F0502020204030204" pitchFamily="34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，即</a:t>
                </a:r>
                <a14:m>
                  <m:oMath xmlns:m="http://schemas.openxmlformats.org/officeDocument/2006/math">
                    <m:r>
                      <a:rPr lang="zh-TW" altLang="en-US" sz="2400" i="1" u="sng" kern="1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zh-TW" altLang="en-US" sz="2400" u="sng" kern="100" dirty="0">
                    <a:effectLst/>
                    <a:latin typeface="Calibri" panose="020F0502020204030204" pitchFamily="34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                                   </a:t>
                </a:r>
                <a:r>
                  <a:rPr lang="zh-TW" altLang="zh-TW" sz="2400" kern="100" dirty="0">
                    <a:effectLst/>
                    <a:latin typeface="Calibri" panose="020F0502020204030204" pitchFamily="34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。</a:t>
                </a:r>
                <a:endParaRPr lang="zh-TW" altLang="zh-TW" sz="2400" kern="100" dirty="0">
                  <a:effectLst/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  <a:p>
                <a:r>
                  <a:rPr lang="en-US" altLang="zh-TW" sz="2400" kern="100" dirty="0">
                    <a:effectLst/>
                    <a:latin typeface="標楷體" panose="03000509000000000000" pitchFamily="65" charset="-12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 </a:t>
                </a:r>
                <a:endParaRPr lang="zh-TW" altLang="zh-TW" sz="2400" kern="100" dirty="0">
                  <a:effectLst/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  <a:p>
                <a:r>
                  <a:rPr lang="en-US" altLang="zh-TW" sz="2400" kern="100" dirty="0">
                    <a:effectLst/>
                    <a:latin typeface="標楷體" panose="03000509000000000000" pitchFamily="65" charset="-12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3. </a:t>
                </a:r>
                <a:r>
                  <a:rPr lang="zh-TW" altLang="zh-TW" sz="2400" kern="100" dirty="0">
                    <a:effectLst/>
                    <a:latin typeface="Calibri" panose="020F0502020204030204" pitchFamily="34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向量的減法</a:t>
                </a:r>
                <a:endParaRPr lang="zh-TW" altLang="zh-TW" sz="2400" kern="100" dirty="0">
                  <a:effectLst/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  <a:p>
                <a:r>
                  <a:rPr lang="en-US" altLang="zh-TW" sz="2400" kern="100" dirty="0">
                    <a:effectLst/>
                    <a:latin typeface="標楷體" panose="03000509000000000000" pitchFamily="65" charset="-12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   (1) </a:t>
                </a:r>
                <a:r>
                  <a:rPr lang="zh-TW" altLang="zh-TW" sz="2400" kern="100" dirty="0">
                    <a:effectLst/>
                    <a:latin typeface="Calibri" panose="020F0502020204030204" pitchFamily="34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向量的本質是</a:t>
                </a:r>
                <a:r>
                  <a:rPr lang="zh-TW" altLang="zh-TW" sz="2400" kern="100" dirty="0">
                    <a:solidFill>
                      <a:srgbClr val="FF0000"/>
                    </a:solidFill>
                    <a:effectLst/>
                    <a:latin typeface="Calibri" panose="020F0502020204030204" pitchFamily="34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不存在</a:t>
                </a:r>
                <a:r>
                  <a:rPr lang="zh-TW" altLang="zh-TW" sz="2400" kern="100" dirty="0">
                    <a:effectLst/>
                    <a:latin typeface="Calibri" panose="020F0502020204030204" pitchFamily="34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減法的，所謂向量的減法</a:t>
                </a:r>
                <a:endParaRPr lang="en-US" altLang="zh-TW" sz="2400" kern="100" dirty="0">
                  <a:effectLst/>
                  <a:latin typeface="Calibri" panose="020F0502020204030204" pitchFamily="34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  <a:p>
                <a:r>
                  <a:rPr lang="zh-TW" altLang="en-US" sz="2400" kern="100" dirty="0">
                    <a:latin typeface="Calibri" panose="020F0502020204030204" pitchFamily="34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               </a:t>
                </a:r>
                <a:r>
                  <a:rPr lang="zh-TW" altLang="zh-TW" sz="2400" kern="100" dirty="0">
                    <a:effectLst/>
                    <a:latin typeface="Calibri" panose="020F0502020204030204" pitchFamily="34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，即是在一個向量上加上另一個向量的</a:t>
                </a:r>
                <a:r>
                  <a:rPr lang="zh-TW" altLang="zh-TW" sz="2400" kern="100" dirty="0">
                    <a:solidFill>
                      <a:srgbClr val="FF0000"/>
                    </a:solidFill>
                    <a:effectLst/>
                    <a:latin typeface="Calibri" panose="020F0502020204030204" pitchFamily="34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反向量</a:t>
                </a:r>
                <a:endParaRPr lang="en-US" altLang="zh-TW" sz="2400" kern="100" dirty="0">
                  <a:solidFill>
                    <a:srgbClr val="FF0000"/>
                  </a:solidFill>
                  <a:effectLst/>
                  <a:latin typeface="Calibri" panose="020F0502020204030204" pitchFamily="34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  <a:p>
                <a:r>
                  <a:rPr lang="zh-TW" altLang="en-US" sz="2400" kern="100" dirty="0">
                    <a:latin typeface="Calibri" panose="020F0502020204030204" pitchFamily="34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               </a:t>
                </a:r>
                <a:r>
                  <a:rPr lang="zh-TW" altLang="zh-TW" sz="2400" kern="100" dirty="0">
                    <a:effectLst/>
                    <a:latin typeface="Calibri" panose="020F0502020204030204" pitchFamily="34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，即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zh-TW" altLang="zh-TW" sz="2400" i="1" kern="100" smtClean="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TW" sz="2400" i="1" kern="10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</m:acc>
                    <m:r>
                      <a:rPr lang="zh-TW" altLang="en-US" sz="2400" i="1" kern="10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MS Gothic" panose="020B0609070205080204" pitchFamily="49" charset="-128"/>
                        <a:cs typeface="MS Gothic" panose="020B0609070205080204" pitchFamily="49" charset="-128"/>
                      </a:rPr>
                      <m:t>−</m:t>
                    </m:r>
                    <m:acc>
                      <m:accPr>
                        <m:chr m:val="⃑"/>
                        <m:ctrlPr>
                          <a:rPr lang="zh-TW" altLang="zh-TW" sz="2400" i="1" kern="10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TW" sz="2400" i="1" kern="10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</m:acc>
                    <m:r>
                      <a:rPr lang="en-US" altLang="zh-TW" sz="2400" i="1" kern="10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=</m:t>
                    </m:r>
                    <m:acc>
                      <m:accPr>
                        <m:chr m:val="⃑"/>
                        <m:ctrlPr>
                          <a:rPr lang="zh-TW" altLang="zh-TW" sz="2400" i="1" kern="10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TW" sz="2400" i="1" kern="10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</m:acc>
                    <m:r>
                      <a:rPr lang="en-US" altLang="zh-TW" sz="2400" i="1" kern="10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+(</m:t>
                    </m:r>
                    <m:r>
                      <a:rPr lang="zh-TW" altLang="en-US" sz="2400" i="1" kern="10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MS Gothic" panose="020B0609070205080204" pitchFamily="49" charset="-128"/>
                        <a:cs typeface="MS Gothic" panose="020B0609070205080204" pitchFamily="49" charset="-128"/>
                      </a:rPr>
                      <m:t>−</m:t>
                    </m:r>
                    <m:acc>
                      <m:accPr>
                        <m:chr m:val="⃑"/>
                        <m:ctrlPr>
                          <a:rPr lang="zh-TW" altLang="zh-TW" sz="2400" i="1" kern="10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TW" sz="2400" i="1" kern="10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</m:acc>
                    <m:r>
                      <a:rPr lang="en-US" altLang="zh-TW" sz="2400" i="1" kern="10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TW" altLang="zh-TW" sz="2400" kern="100" dirty="0">
                    <a:effectLst/>
                    <a:latin typeface="Calibri" panose="020F0502020204030204" pitchFamily="34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。</a:t>
                </a:r>
                <a:endParaRPr lang="zh-TW" altLang="zh-TW" sz="2400" kern="100" dirty="0">
                  <a:effectLst/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  <a:p>
                <a:r>
                  <a:rPr lang="en-US" altLang="zh-TW" sz="2400" kern="100" dirty="0">
                    <a:effectLst/>
                    <a:latin typeface="標楷體" panose="03000509000000000000" pitchFamily="65" charset="-12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   (2) </a:t>
                </a:r>
                <a:r>
                  <a:rPr lang="zh-TW" altLang="zh-TW" sz="2400" kern="100" dirty="0">
                    <a:effectLst/>
                    <a:latin typeface="Calibri" panose="020F0502020204030204" pitchFamily="34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作圖方式有兩種：</a:t>
                </a:r>
                <a:endParaRPr lang="en-US" altLang="zh-TW" sz="2400" kern="100" dirty="0">
                  <a:latin typeface="Calibri" panose="020F0502020204030204" pitchFamily="34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  <a:p>
                <a:endParaRPr lang="en-US" altLang="zh-TW" sz="1800" kern="100" dirty="0">
                  <a:effectLst/>
                  <a:latin typeface="Calibri" panose="020F0502020204030204" pitchFamily="34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  <a:p>
                <a:endParaRPr lang="zh-TW" altLang="zh-TW" sz="1800" kern="100" dirty="0">
                  <a:effectLst/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B35039D8-1150-4B68-96C6-F3E8C7C3FB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554" y="0"/>
                <a:ext cx="12193554" cy="6412268"/>
              </a:xfrm>
              <a:prstGeom prst="rect">
                <a:avLst/>
              </a:prstGeom>
              <a:blipFill>
                <a:blip r:embed="rId3"/>
                <a:stretch>
                  <a:fillRect l="-800" t="-85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圖片 8">
            <a:extLst>
              <a:ext uri="{FF2B5EF4-FFF2-40B4-BE49-F238E27FC236}">
                <a16:creationId xmlns:a16="http://schemas.microsoft.com/office/drawing/2014/main" id="{72855892-9E5C-461A-B2E7-09E232C561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3780" y="524791"/>
            <a:ext cx="2312619" cy="2573507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C22E6A70-57A0-4171-A98C-CE963E39E0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97954" y="3242840"/>
            <a:ext cx="4594046" cy="316942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E8AD253F-A39B-48A4-8B1B-1BDCC2E96146}"/>
                  </a:ext>
                </a:extLst>
              </p:cNvPr>
              <p:cNvSpPr/>
              <p:nvPr/>
            </p:nvSpPr>
            <p:spPr>
              <a:xfrm>
                <a:off x="4350121" y="3009574"/>
                <a:ext cx="2121921" cy="46653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zh-TW" altLang="zh-TW" sz="2400" i="1" kern="10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en-US" altLang="zh-TW" sz="2400" i="1" kern="10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</m:acc>
                      <m:r>
                        <a:rPr lang="en-US" altLang="zh-TW" sz="2400" i="1" kern="10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+</m:t>
                      </m:r>
                      <m:acc>
                        <m:accPr>
                          <m:chr m:val="⃑"/>
                          <m:ctrlPr>
                            <a:rPr lang="zh-TW" altLang="zh-TW" sz="2400" i="1" kern="10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en-US" altLang="zh-TW" sz="2400" i="1" kern="10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𝑏</m:t>
                          </m:r>
                        </m:e>
                      </m:acc>
                      <m:r>
                        <a:rPr lang="en-US" altLang="zh-TW" sz="2400" i="1" kern="10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=</m:t>
                      </m:r>
                      <m:acc>
                        <m:accPr>
                          <m:chr m:val="⃑"/>
                          <m:ctrlPr>
                            <a:rPr lang="zh-TW" altLang="zh-TW" sz="2400" i="1" kern="10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en-US" altLang="zh-TW" sz="2400" i="1" kern="10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𝑏</m:t>
                          </m:r>
                        </m:e>
                      </m:acc>
                      <m:r>
                        <a:rPr lang="en-US" altLang="zh-TW" sz="2400" i="1" kern="10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+</m:t>
                      </m:r>
                      <m:acc>
                        <m:accPr>
                          <m:chr m:val="⃑"/>
                          <m:ctrlPr>
                            <a:rPr lang="zh-TW" altLang="zh-TW" sz="2400" i="1" kern="10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en-US" altLang="zh-TW" sz="2400" i="1" kern="10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</m:acc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E8AD253F-A39B-48A4-8B1B-1BDCC2E9614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0121" y="3009574"/>
                <a:ext cx="2121921" cy="4665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" name="筆跡 1">
                <a:extLst>
                  <a:ext uri="{FF2B5EF4-FFF2-40B4-BE49-F238E27FC236}">
                    <a16:creationId xmlns:a16="http://schemas.microsoft.com/office/drawing/2014/main" id="{DB01577B-CE37-C8CB-F5E1-2A9D007ED78F}"/>
                  </a:ext>
                </a:extLst>
              </p14:cNvPr>
              <p14:cNvContentPartPr/>
              <p14:nvPr/>
            </p14:nvContentPartPr>
            <p14:xfrm>
              <a:off x="2730600" y="457200"/>
              <a:ext cx="7594920" cy="5118480"/>
            </p14:xfrm>
          </p:contentPart>
        </mc:Choice>
        <mc:Fallback xmlns="">
          <p:pic>
            <p:nvPicPr>
              <p:cNvPr id="2" name="筆跡 1">
                <a:extLst>
                  <a:ext uri="{FF2B5EF4-FFF2-40B4-BE49-F238E27FC236}">
                    <a16:creationId xmlns:a16="http://schemas.microsoft.com/office/drawing/2014/main" id="{DB01577B-CE37-C8CB-F5E1-2A9D007ED78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721240" y="447840"/>
                <a:ext cx="7613640" cy="5137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8480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9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字預留位置 3">
            <a:extLst>
              <a:ext uri="{FF2B5EF4-FFF2-40B4-BE49-F238E27FC236}">
                <a16:creationId xmlns:a16="http://schemas.microsoft.com/office/drawing/2014/main" id="{35F8CFC3-26E7-45AD-ACDB-1693AF35CF1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9pPr>
          </a:lstStyle>
          <a:p>
            <a:endParaRPr lang="zh-TW" altLang="en-US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361F0DBA-4F1D-4E45-B387-D201B1FB74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66343"/>
            <a:ext cx="10908792" cy="1362113"/>
          </a:xfrm>
        </p:spPr>
        <p:txBody>
          <a:bodyPr>
            <a:normAutofit/>
          </a:bodyPr>
          <a:lstStyle/>
          <a:p>
            <a:r>
              <a:rPr lang="zh-TW" altLang="en-US" sz="4000" dirty="0"/>
              <a:t>例題</a:t>
            </a:r>
            <a:r>
              <a:rPr lang="en-US" altLang="zh-TW" sz="4000" dirty="0"/>
              <a:t>2.</a:t>
            </a:r>
            <a:endParaRPr lang="zh-TW" altLang="en-US" sz="40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筆跡 2">
                <a:extLst>
                  <a:ext uri="{FF2B5EF4-FFF2-40B4-BE49-F238E27FC236}">
                    <a16:creationId xmlns:a16="http://schemas.microsoft.com/office/drawing/2014/main" id="{007DC60E-784B-CE33-310C-30F593238878}"/>
                  </a:ext>
                </a:extLst>
              </p14:cNvPr>
              <p14:cNvContentPartPr/>
              <p14:nvPr/>
            </p14:nvContentPartPr>
            <p14:xfrm>
              <a:off x="3670200" y="2343240"/>
              <a:ext cx="4216680" cy="1155960"/>
            </p14:xfrm>
          </p:contentPart>
        </mc:Choice>
        <mc:Fallback xmlns="">
          <p:pic>
            <p:nvPicPr>
              <p:cNvPr id="3" name="筆跡 2">
                <a:extLst>
                  <a:ext uri="{FF2B5EF4-FFF2-40B4-BE49-F238E27FC236}">
                    <a16:creationId xmlns:a16="http://schemas.microsoft.com/office/drawing/2014/main" id="{007DC60E-784B-CE33-310C-30F59323887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660840" y="2333880"/>
                <a:ext cx="4235400" cy="1174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50638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教育類主題 16x9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10525322_TF03462902_TF03462902.potx" id="{75934AA0-EA7E-48C9-AC6C-B8776C9980C1}" vid="{F712579A-141C-4177-A05B-4907AD265093}"/>
    </a:ext>
  </a:extLst>
</a:theme>
</file>

<file path=ppt/theme/theme2.xml><?xml version="1.0" encoding="utf-8"?>
<a:theme xmlns:a="http://schemas.openxmlformats.org/drawingml/2006/main" name="Office 佈景主題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教育類主題簡報：黑板手繪設計 (寬螢幕)</Template>
  <TotalTime>464</TotalTime>
  <Words>1614</Words>
  <Application>Microsoft Office PowerPoint</Application>
  <PresentationFormat>寬螢幕</PresentationFormat>
  <Paragraphs>249</Paragraphs>
  <Slides>39</Slides>
  <Notes>37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39</vt:i4>
      </vt:variant>
    </vt:vector>
  </HeadingPairs>
  <TitlesOfParts>
    <vt:vector size="45" baseType="lpstr">
      <vt:lpstr>Microsoft JhengHei UI</vt:lpstr>
      <vt:lpstr>標楷體</vt:lpstr>
      <vt:lpstr>Calibri</vt:lpstr>
      <vt:lpstr>Cambria Math</vt:lpstr>
      <vt:lpstr>Wingdings</vt:lpstr>
      <vt:lpstr>教育類主題 16x9</vt:lpstr>
      <vt:lpstr>第三章 向量</vt:lpstr>
      <vt:lpstr>本章一共包含三個小節</vt:lpstr>
      <vt:lpstr>3-1 向量的作圖</vt:lpstr>
      <vt:lpstr>PowerPoint 簡報</vt:lpstr>
      <vt:lpstr>PowerPoint 簡報</vt:lpstr>
      <vt:lpstr>例題1.</vt:lpstr>
      <vt:lpstr>PowerPoint 簡報</vt:lpstr>
      <vt:lpstr>PowerPoint 簡報</vt:lpstr>
      <vt:lpstr>例題2.</vt:lpstr>
      <vt:lpstr>例題3.</vt:lpstr>
      <vt:lpstr>例題4.</vt:lpstr>
      <vt:lpstr>PowerPoint 簡報</vt:lpstr>
      <vt:lpstr>例題5.</vt:lpstr>
      <vt:lpstr>例題6.</vt:lpstr>
      <vt:lpstr>3-2 向量的座標表示法</vt:lpstr>
      <vt:lpstr>PowerPoint 簡報</vt:lpstr>
      <vt:lpstr>例題1.</vt:lpstr>
      <vt:lpstr>例題2.</vt:lpstr>
      <vt:lpstr>例題3.</vt:lpstr>
      <vt:lpstr>例題4.</vt:lpstr>
      <vt:lpstr>PowerPoint 簡報</vt:lpstr>
      <vt:lpstr>例題5.</vt:lpstr>
      <vt:lpstr>例題6.</vt:lpstr>
      <vt:lpstr>例題7.</vt:lpstr>
      <vt:lpstr>PowerPoint 簡報</vt:lpstr>
      <vt:lpstr>例題8.</vt:lpstr>
      <vt:lpstr>例題9.</vt:lpstr>
      <vt:lpstr>PowerPoint 簡報</vt:lpstr>
      <vt:lpstr>例題10.</vt:lpstr>
      <vt:lpstr>3-3 向量的內積</vt:lpstr>
      <vt:lpstr>PowerPoint 簡報</vt:lpstr>
      <vt:lpstr>PowerPoint 簡報</vt:lpstr>
      <vt:lpstr>例題1.</vt:lpstr>
      <vt:lpstr>例題2.</vt:lpstr>
      <vt:lpstr>PowerPoint 簡報</vt:lpstr>
      <vt:lpstr>例題3.</vt:lpstr>
      <vt:lpstr>PowerPoint 簡報</vt:lpstr>
      <vt:lpstr>例題4.</vt:lpstr>
      <vt:lpstr>例題5.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第三章 向量</dc:title>
  <dc:creator>傑 傑</dc:creator>
  <cp:lastModifiedBy>傑 傑</cp:lastModifiedBy>
  <cp:revision>1</cp:revision>
  <dcterms:created xsi:type="dcterms:W3CDTF">2022-04-23T08:56:11Z</dcterms:created>
  <dcterms:modified xsi:type="dcterms:W3CDTF">2022-05-23T14:31:32Z</dcterms:modified>
</cp:coreProperties>
</file>